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3" r:id="rId1"/>
  </p:sldMasterIdLst>
  <p:notesMasterIdLst>
    <p:notesMasterId r:id="rId42"/>
  </p:notesMasterIdLst>
  <p:sldIdLst>
    <p:sldId id="382" r:id="rId2"/>
    <p:sldId id="380" r:id="rId3"/>
    <p:sldId id="379" r:id="rId4"/>
    <p:sldId id="257" r:id="rId5"/>
    <p:sldId id="258" r:id="rId6"/>
    <p:sldId id="378" r:id="rId7"/>
    <p:sldId id="377" r:id="rId8"/>
    <p:sldId id="381" r:id="rId9"/>
    <p:sldId id="259" r:id="rId10"/>
    <p:sldId id="260" r:id="rId11"/>
    <p:sldId id="264" r:id="rId12"/>
    <p:sldId id="274" r:id="rId13"/>
    <p:sldId id="343" r:id="rId14"/>
    <p:sldId id="301" r:id="rId15"/>
    <p:sldId id="267" r:id="rId16"/>
    <p:sldId id="269" r:id="rId17"/>
    <p:sldId id="268" r:id="rId18"/>
    <p:sldId id="263" r:id="rId19"/>
    <p:sldId id="265" r:id="rId20"/>
    <p:sldId id="316" r:id="rId21"/>
    <p:sldId id="271" r:id="rId22"/>
    <p:sldId id="302" r:id="rId23"/>
    <p:sldId id="270" r:id="rId24"/>
    <p:sldId id="272" r:id="rId25"/>
    <p:sldId id="341" r:id="rId26"/>
    <p:sldId id="342" r:id="rId27"/>
    <p:sldId id="261" r:id="rId28"/>
    <p:sldId id="303" r:id="rId29"/>
    <p:sldId id="305" r:id="rId30"/>
    <p:sldId id="304" r:id="rId31"/>
    <p:sldId id="306" r:id="rId32"/>
    <p:sldId id="376" r:id="rId33"/>
    <p:sldId id="308" r:id="rId34"/>
    <p:sldId id="355" r:id="rId35"/>
    <p:sldId id="309" r:id="rId36"/>
    <p:sldId id="356" r:id="rId37"/>
    <p:sldId id="353" r:id="rId38"/>
    <p:sldId id="354" r:id="rId39"/>
    <p:sldId id="312" r:id="rId40"/>
    <p:sldId id="31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61199" autoAdjust="0"/>
  </p:normalViewPr>
  <p:slideViewPr>
    <p:cSldViewPr>
      <p:cViewPr varScale="1">
        <p:scale>
          <a:sx n="71" d="100"/>
          <a:sy n="71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CFCB1A-AF34-32A4-A47F-0A387C8D0F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3089B-3B8D-8B4A-D6BB-DDB8D0DB4B0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EB8A5F-6AF8-4AF5-A17F-E8137F25CCD1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22E3B6-552F-E689-EBA1-79476DC3C8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FD2A0C-D4C1-9CBA-9612-DE06CB15C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BBB7C-1670-C9F5-BCB1-1A5482EEC8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6E206-0871-5353-2020-854015F446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E0C8F-8837-457E-8F68-9E533F135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C400-5D5D-C87A-2AB5-6FA5389CD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D0C63-840A-EF1D-5AC2-D6EFD4D30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89638-8009-3D98-3E2D-F280A99A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18CD8-E1B8-46F4-B8C5-69E334F52687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13D3C-65B6-0F8C-4B28-6561E745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8AB6E-62C9-AEB6-A1B8-376C590F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9CF-4494-4244-8F87-E5986C6BF8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54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BD80B-8F73-270D-22D0-3E068540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E3F27-D346-BF6A-D4D2-52848C58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F4A68-5536-65F5-7705-B7D11B33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4F257-3F07-42E1-80A7-1E7EC3BDDB12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E64A3-E39E-A56E-2DBD-58CA8604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25B20-FFD6-2613-6FFF-9A40B12C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43E1-A559-4B84-A95C-97EBBAA26B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33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82866-8AA2-5514-AB16-C37EFE8E5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40946-11CB-2728-56D0-0F887F89D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16B43-2A2E-8872-AF77-436BEB50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23C97-35BA-4822-9CA3-03E9B6ACDB3E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029B-35B8-3454-0BAC-DD749074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0ED2A-71FF-B900-E05F-B8A43A72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A599-86EE-4559-9A71-13644BA750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47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6978AFB-DC89-F5A2-B9E6-E567E387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3E7C-6D03-4651-8A63-44408FFC9541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3E4D373-EE06-8E22-63BD-8FB32D9C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C3A6E09-78A6-D087-8692-D839030F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6AC21-339C-49B9-BF24-BDD444696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8C4D-FF15-94B4-3C76-55F03E14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15D77-009B-483F-AAF3-F0AAF326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DD531-F31B-D9E6-C226-51E8C990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C3632-140F-4C1A-848A-92719E2B45C8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639F9-3EE3-0455-827D-060BC762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2CC22-93F0-93A1-B152-C59AADEB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4D20-9038-45E5-A52D-F15005D0C4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328D-66C9-B2A4-1522-3B32A3DF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5D8EE-7F39-AEC1-0506-886E49621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29405-C417-8633-0E3E-AD9CBD2E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7B79C-65F8-4665-AB09-6A4288347B7A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ACD67-DEB5-2F12-A4AB-101A97E3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38C51-2C7C-4296-152D-AA3A681D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ECF8-7E74-4442-80DC-8E08750008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59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979DF-90EE-7AB2-29A9-BBBCACDB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9AD79-4D91-61E8-5AD8-1BCF0C0DF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6E0E7-7F75-3D8F-BB8E-E96D8730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0F3DC-19FD-571B-F80D-D44A70EB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28467-34A0-4A5E-B075-B1D0DF4BDADB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A89A-1A50-1498-D176-3C3C0477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0B1B8-C480-C689-3D03-F6980A71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4BFF-AB52-433C-9EEB-870EE1F37B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9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33B0-5F51-1793-A353-CE8C94A8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6182-CA64-A749-1F22-76F9057B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755EE-E281-3C05-AD63-F7A62D44E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D19EB-56DC-997C-B93A-3BF69A870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A51B63-12C1-2FB8-EFB7-188679252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0D38B-118A-172C-7C59-8E9C9DE0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26D47-1234-4DFD-B607-BC9B7C295172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01416-3E57-E8EC-B12B-B58BC391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90BF8-850A-03D4-00A5-A1A6DBDF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8C3-7761-4415-9192-074B3F5616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6580-1DB1-A794-D4B4-14692DB4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F07A5-7487-1993-301E-9EE63A12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021E9-9274-44C9-A7E9-323B830714F8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0CC5B-18EB-EDB4-79A8-AEE50DCC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9C01A-7549-A477-EA8B-D96A4747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F6CB-D707-4531-9894-0E9BE7A27B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67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1097E-A0A4-A7BD-606A-F68D02DC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64562-1C7E-41DB-B744-50BE449AC9D7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75D1D-088C-BB74-57EE-5317857B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27B02-990E-7057-B7F8-6BFE5F36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FE66-C705-4870-B794-D1C327A945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1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A200-AB86-6FED-24E6-6BC167AB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B5907-7708-FA8C-D70A-1C6EBCD71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B950B-A1E7-B4AB-5362-88FF24D6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33E00-D2B4-C6E7-B9A6-02AB883B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7FFEC-08F9-4424-9C63-F6D885B1C6C5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6C38C-06B8-CF42-94E3-D2E97ED4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4A292-38C4-5985-975C-09D9FC8C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E780-5832-4209-8B1B-13EF0AAC80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7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78C9-23F6-2917-20B4-90A8E325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F8684-201A-8A5B-8A26-16B8E3842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C8559-45B4-E566-4606-0D4D2C8B3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95B59-EA41-F81C-F876-120787CD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2C126-1CFE-43E1-95BF-DBCA13B209C9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E9D2F-DF2E-D8F7-5C81-518FFA72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F6BC2-3F57-F027-F38A-BECF5474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C109-F372-44DC-BE64-10241AB851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13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94E5B-26B5-48F4-1AC4-92C70463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465F-5E42-0102-3019-F0FD6CD8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23B9-EA47-325A-0611-8DCF86C60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7AF5B9-9EC6-4AA1-9240-1E860739D24B}" type="datetimeFigureOut">
              <a:rPr lang="en-US" smtClean="0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45E3-76EB-EA44-5C14-A290DAC92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A4F0D-8353-F20C-468F-CDCDF58CE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B62E-1E7C-40DB-B1D1-10658FCEB3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8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  <p:sldLayoutId id="2147484380" r:id="rId7"/>
    <p:sldLayoutId id="2147484381" r:id="rId8"/>
    <p:sldLayoutId id="2147484382" r:id="rId9"/>
    <p:sldLayoutId id="2147484383" r:id="rId10"/>
    <p:sldLayoutId id="2147484384" r:id="rId11"/>
    <p:sldLayoutId id="21474843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ymadeproject.com/" TargetMode="External"/><Relationship Id="rId2" Type="http://schemas.openxmlformats.org/officeDocument/2006/relationships/hyperlink" Target="http://www.programmer2programmer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jprofessionals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30262-C712-8974-4739-127127034699}"/>
              </a:ext>
            </a:extLst>
          </p:cNvPr>
          <p:cNvSpPr txBox="1"/>
          <p:nvPr/>
        </p:nvSpPr>
        <p:spPr>
          <a:xfrm>
            <a:off x="1371600" y="1676400"/>
            <a:ext cx="6934200" cy="3631763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Project Diagram</a:t>
            </a:r>
          </a:p>
          <a:p>
            <a:pPr algn="ctr"/>
            <a:r>
              <a:rPr lang="en-US" dirty="0"/>
              <a:t>On</a:t>
            </a:r>
          </a:p>
          <a:p>
            <a:pPr algn="ctr"/>
            <a:r>
              <a:rPr lang="en-US" sz="3200" b="1" dirty="0"/>
              <a:t>Real Estate Management System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By</a:t>
            </a:r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2"/>
              </a:rPr>
              <a:t>www.programmer2programmer.net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3"/>
              </a:rPr>
              <a:t>www.readymadeproject.com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4"/>
              </a:rPr>
              <a:t>ajprofessionals@gmail.com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17E3-1A22-AEA0-0E7C-4E5F31AC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856488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SOFTWARE 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CC644-34DC-2A14-D263-2642F6248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5908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Operating System	:	Windows 10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Front End		:	Java Server Pages (JSP)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Back End		: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Servlets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JavaBeans and JDBC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Database		:	My SQL 6.5 or Higher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Web Server		:	Apache Tomcat 6.0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Other Technology	:	Java Script, HTML and CSS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2EB2-7BE6-B1BE-3B2A-0538AE464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  <a:ln>
            <a:solidFill>
              <a:srgbClr val="FF0000"/>
            </a:solidFill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EF7941C-3252-8A50-1710-FBB85F75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3619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DIAGRAM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889BB34-D811-8CDF-9DC8-4D96AE3F795E}"/>
              </a:ext>
            </a:extLst>
          </p:cNvPr>
          <p:cNvCxnSpPr/>
          <p:nvPr/>
        </p:nvCxnSpPr>
        <p:spPr bwMode="auto">
          <a:xfrm rot="5400000">
            <a:off x="4114007" y="5180012"/>
            <a:ext cx="152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10214136-B4A1-1066-70E4-41B5F9190824}"/>
              </a:ext>
            </a:extLst>
          </p:cNvPr>
          <p:cNvSpPr/>
          <p:nvPr/>
        </p:nvSpPr>
        <p:spPr bwMode="auto">
          <a:xfrm>
            <a:off x="762000" y="891381"/>
            <a:ext cx="14478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Name: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Id: Integer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Password: String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638485-FA31-0934-22B0-AD9DC1A4BBCA}"/>
              </a:ext>
            </a:extLst>
          </p:cNvPr>
          <p:cNvSpPr/>
          <p:nvPr/>
        </p:nvSpPr>
        <p:spPr bwMode="auto">
          <a:xfrm>
            <a:off x="762000" y="1596231"/>
            <a:ext cx="1447800" cy="10699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login()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_prop()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mng_agent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mng_own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view()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0C8448-00C5-918E-3265-15CA9D027D6E}"/>
              </a:ext>
            </a:extLst>
          </p:cNvPr>
          <p:cNvSpPr/>
          <p:nvPr/>
        </p:nvSpPr>
        <p:spPr bwMode="auto">
          <a:xfrm>
            <a:off x="762000" y="608806"/>
            <a:ext cx="1447800" cy="2825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Admin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8693A3-8A42-0860-5B88-DD7307DB396B}"/>
              </a:ext>
            </a:extLst>
          </p:cNvPr>
          <p:cNvSpPr/>
          <p:nvPr/>
        </p:nvSpPr>
        <p:spPr bwMode="auto">
          <a:xfrm>
            <a:off x="3810000" y="891381"/>
            <a:ext cx="14478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Name: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Id: Integer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Password: String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D80E42-45FD-EE29-9262-A2F3E2C451A5}"/>
              </a:ext>
            </a:extLst>
          </p:cNvPr>
          <p:cNvSpPr/>
          <p:nvPr/>
        </p:nvSpPr>
        <p:spPr bwMode="auto">
          <a:xfrm>
            <a:off x="3810000" y="1596231"/>
            <a:ext cx="1447800" cy="7651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login()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cust_det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80438B-8B46-3EC0-7DC1-C4394C7B9C56}"/>
              </a:ext>
            </a:extLst>
          </p:cNvPr>
          <p:cNvSpPr/>
          <p:nvPr/>
        </p:nvSpPr>
        <p:spPr bwMode="auto">
          <a:xfrm>
            <a:off x="3810000" y="608806"/>
            <a:ext cx="1447800" cy="2825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1E82A6-B631-61D6-CCE6-B70A2EB05309}"/>
              </a:ext>
            </a:extLst>
          </p:cNvPr>
          <p:cNvSpPr/>
          <p:nvPr/>
        </p:nvSpPr>
        <p:spPr bwMode="auto">
          <a:xfrm>
            <a:off x="6781800" y="891381"/>
            <a:ext cx="15240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Name: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Id: Integer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Password: String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7E0C90-8451-A5AF-156D-7FA0126AEF16}"/>
              </a:ext>
            </a:extLst>
          </p:cNvPr>
          <p:cNvSpPr/>
          <p:nvPr/>
        </p:nvSpPr>
        <p:spPr bwMode="auto">
          <a:xfrm>
            <a:off x="6763871" y="1622938"/>
            <a:ext cx="1524000" cy="11461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register()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login()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search_prop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book_prop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checkmail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1B10E7-9D12-EA20-313D-FA453BEA884C}"/>
              </a:ext>
            </a:extLst>
          </p:cNvPr>
          <p:cNvSpPr/>
          <p:nvPr/>
        </p:nvSpPr>
        <p:spPr bwMode="auto">
          <a:xfrm>
            <a:off x="6781800" y="608806"/>
            <a:ext cx="1524000" cy="2825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Customer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9F8160-1992-A561-C1B6-A944527EF668}"/>
              </a:ext>
            </a:extLst>
          </p:cNvPr>
          <p:cNvSpPr/>
          <p:nvPr/>
        </p:nvSpPr>
        <p:spPr bwMode="auto">
          <a:xfrm>
            <a:off x="3429000" y="3591719"/>
            <a:ext cx="1828800" cy="827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Prop Id: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Prop Type: Integer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Prop Category: Integer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6F9F57-6461-9239-A9DA-3E6DF0266CF3}"/>
              </a:ext>
            </a:extLst>
          </p:cNvPr>
          <p:cNvSpPr/>
          <p:nvPr/>
        </p:nvSpPr>
        <p:spPr bwMode="auto">
          <a:xfrm>
            <a:off x="3429000" y="4418806"/>
            <a:ext cx="1828800" cy="4572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update_prop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774AA5-7A49-4401-0F9C-04A004618088}"/>
              </a:ext>
            </a:extLst>
          </p:cNvPr>
          <p:cNvSpPr/>
          <p:nvPr/>
        </p:nvSpPr>
        <p:spPr bwMode="auto">
          <a:xfrm>
            <a:off x="3429000" y="3248819"/>
            <a:ext cx="1828800" cy="3317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Property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27E0E5-AD2D-D57D-6043-29D98BC2B80E}"/>
              </a:ext>
            </a:extLst>
          </p:cNvPr>
          <p:cNvSpPr/>
          <p:nvPr/>
        </p:nvSpPr>
        <p:spPr bwMode="auto">
          <a:xfrm>
            <a:off x="838200" y="3634581"/>
            <a:ext cx="1524000" cy="8604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Name: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Address: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Prop Type: Integer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28F7A5-A59A-F5BE-F226-8E5ECEBCC477}"/>
              </a:ext>
            </a:extLst>
          </p:cNvPr>
          <p:cNvSpPr/>
          <p:nvPr/>
        </p:nvSpPr>
        <p:spPr bwMode="auto">
          <a:xfrm>
            <a:off x="838200" y="3352006"/>
            <a:ext cx="1524000" cy="2825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Owner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15A3D1-87D6-3EC9-CABC-785E2AE10E14}"/>
              </a:ext>
            </a:extLst>
          </p:cNvPr>
          <p:cNvCxnSpPr/>
          <p:nvPr/>
        </p:nvCxnSpPr>
        <p:spPr bwMode="auto">
          <a:xfrm>
            <a:off x="2209800" y="1294606"/>
            <a:ext cx="1600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926DFEA-1939-1DB8-51FD-B6049F303696}"/>
              </a:ext>
            </a:extLst>
          </p:cNvPr>
          <p:cNvCxnSpPr>
            <a:stCxn id="14377" idx="2"/>
          </p:cNvCxnSpPr>
          <p:nvPr/>
        </p:nvCxnSpPr>
        <p:spPr bwMode="auto">
          <a:xfrm rot="16200000" flipH="1">
            <a:off x="6076156" y="514350"/>
            <a:ext cx="1588" cy="1562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3179495-1297-11E8-BE09-104DCC309DD4}"/>
              </a:ext>
            </a:extLst>
          </p:cNvPr>
          <p:cNvSpPr/>
          <p:nvPr/>
        </p:nvSpPr>
        <p:spPr bwMode="auto">
          <a:xfrm>
            <a:off x="2514600" y="5771356"/>
            <a:ext cx="14478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Area: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Location: String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48199E1-07F1-4533-A071-4C6522F0F905}"/>
              </a:ext>
            </a:extLst>
          </p:cNvPr>
          <p:cNvSpPr/>
          <p:nvPr/>
        </p:nvSpPr>
        <p:spPr bwMode="auto">
          <a:xfrm>
            <a:off x="2514600" y="5485606"/>
            <a:ext cx="1447800" cy="2857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Residential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E1FFF7C-23D1-F215-B796-BB58F6BE8560}"/>
              </a:ext>
            </a:extLst>
          </p:cNvPr>
          <p:cNvSpPr/>
          <p:nvPr/>
        </p:nvSpPr>
        <p:spPr bwMode="auto">
          <a:xfrm>
            <a:off x="6858000" y="3790156"/>
            <a:ext cx="14478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pay_mod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String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A545D5-25EB-E0E1-F4D7-067A26B93737}"/>
              </a:ext>
            </a:extLst>
          </p:cNvPr>
          <p:cNvSpPr/>
          <p:nvPr/>
        </p:nvSpPr>
        <p:spPr bwMode="auto">
          <a:xfrm>
            <a:off x="6858000" y="3485356"/>
            <a:ext cx="1447800" cy="2857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Payment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597990-6961-CB9B-1186-FC7C85BBA33F}"/>
              </a:ext>
            </a:extLst>
          </p:cNvPr>
          <p:cNvSpPr/>
          <p:nvPr/>
        </p:nvSpPr>
        <p:spPr bwMode="auto">
          <a:xfrm>
            <a:off x="4191000" y="5771356"/>
            <a:ext cx="14478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Area: String</a:t>
            </a: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Location: String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F99BB9C-6136-8417-BB50-5E5BB118B07C}"/>
              </a:ext>
            </a:extLst>
          </p:cNvPr>
          <p:cNvSpPr/>
          <p:nvPr/>
        </p:nvSpPr>
        <p:spPr bwMode="auto">
          <a:xfrm>
            <a:off x="4191000" y="5485606"/>
            <a:ext cx="1447800" cy="2857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Commercial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6323606-C1FF-41CB-B9AA-9E2FBA71D8BC}"/>
              </a:ext>
            </a:extLst>
          </p:cNvPr>
          <p:cNvCxnSpPr/>
          <p:nvPr/>
        </p:nvCxnSpPr>
        <p:spPr bwMode="auto">
          <a:xfrm>
            <a:off x="3276600" y="5257006"/>
            <a:ext cx="1828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CD755A-B2CD-8658-8EAD-DA41B7EB402D}"/>
              </a:ext>
            </a:extLst>
          </p:cNvPr>
          <p:cNvCxnSpPr/>
          <p:nvPr/>
        </p:nvCxnSpPr>
        <p:spPr bwMode="auto">
          <a:xfrm rot="5400000">
            <a:off x="3163888" y="5369718"/>
            <a:ext cx="228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AEE3B497-03EC-E12F-5DFE-FB7116D5ED76}"/>
              </a:ext>
            </a:extLst>
          </p:cNvPr>
          <p:cNvSpPr/>
          <p:nvPr/>
        </p:nvSpPr>
        <p:spPr bwMode="auto">
          <a:xfrm>
            <a:off x="4038600" y="4876006"/>
            <a:ext cx="304800" cy="228600"/>
          </a:xfrm>
          <a:prstGeom prst="triangl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B4604F4-706A-322A-2A77-FCFCC6AD9286}"/>
              </a:ext>
            </a:extLst>
          </p:cNvPr>
          <p:cNvCxnSpPr/>
          <p:nvPr/>
        </p:nvCxnSpPr>
        <p:spPr bwMode="auto">
          <a:xfrm flipH="1">
            <a:off x="1446213" y="2666206"/>
            <a:ext cx="1587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4C2F25-88F1-C603-0E8C-2A30B6385FED}"/>
              </a:ext>
            </a:extLst>
          </p:cNvPr>
          <p:cNvCxnSpPr/>
          <p:nvPr/>
        </p:nvCxnSpPr>
        <p:spPr bwMode="auto">
          <a:xfrm rot="10800000">
            <a:off x="5943600" y="1751806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C38FE54-A115-A626-D9DB-1BBE9BCC7F36}"/>
              </a:ext>
            </a:extLst>
          </p:cNvPr>
          <p:cNvCxnSpPr/>
          <p:nvPr/>
        </p:nvCxnSpPr>
        <p:spPr bwMode="auto">
          <a:xfrm rot="5400000">
            <a:off x="5410994" y="2284412"/>
            <a:ext cx="1066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67326B5-CFDE-EF83-56F4-7A01FE8E1D9D}"/>
              </a:ext>
            </a:extLst>
          </p:cNvPr>
          <p:cNvCxnSpPr/>
          <p:nvPr/>
        </p:nvCxnSpPr>
        <p:spPr bwMode="auto">
          <a:xfrm rot="10800000">
            <a:off x="4800600" y="2818606"/>
            <a:ext cx="1143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774B5FE-6DE0-EBAA-A70D-44E4F17C0CAB}"/>
              </a:ext>
            </a:extLst>
          </p:cNvPr>
          <p:cNvCxnSpPr/>
          <p:nvPr/>
        </p:nvCxnSpPr>
        <p:spPr bwMode="auto">
          <a:xfrm rot="5400000">
            <a:off x="4610894" y="3008312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FE9DCD2-C63A-EE9A-229C-CFA91BCDB77E}"/>
              </a:ext>
            </a:extLst>
          </p:cNvPr>
          <p:cNvCxnSpPr/>
          <p:nvPr/>
        </p:nvCxnSpPr>
        <p:spPr bwMode="auto">
          <a:xfrm rot="10800000">
            <a:off x="1981200" y="2969419"/>
            <a:ext cx="2057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F50139-96FC-F4DC-9A57-BF4AB22626C4}"/>
              </a:ext>
            </a:extLst>
          </p:cNvPr>
          <p:cNvCxnSpPr/>
          <p:nvPr/>
        </p:nvCxnSpPr>
        <p:spPr bwMode="auto">
          <a:xfrm rot="5400000">
            <a:off x="1829594" y="2817812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2871CA3-A70A-54FE-EB2A-64B17ADA88F0}"/>
              </a:ext>
            </a:extLst>
          </p:cNvPr>
          <p:cNvCxnSpPr/>
          <p:nvPr/>
        </p:nvCxnSpPr>
        <p:spPr bwMode="auto">
          <a:xfrm rot="5400000">
            <a:off x="3924301" y="3085306"/>
            <a:ext cx="228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F71FF0C-7136-8425-8488-58A2152A8350}"/>
              </a:ext>
            </a:extLst>
          </p:cNvPr>
          <p:cNvCxnSpPr/>
          <p:nvPr/>
        </p:nvCxnSpPr>
        <p:spPr bwMode="auto">
          <a:xfrm>
            <a:off x="2362200" y="3883819"/>
            <a:ext cx="1066800" cy="1587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75" name="TextBox 83">
            <a:extLst>
              <a:ext uri="{FF2B5EF4-FFF2-40B4-BE49-F238E27FC236}">
                <a16:creationId xmlns:a16="http://schemas.microsoft.com/office/drawing/2014/main" id="{A5D52AD0-6454-EE3B-475A-8E9E1662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066006"/>
            <a:ext cx="22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76" name="TextBox 85">
            <a:extLst>
              <a:ext uri="{FF2B5EF4-FFF2-40B4-BE49-F238E27FC236}">
                <a16:creationId xmlns:a16="http://schemas.microsoft.com/office/drawing/2014/main" id="{1D4BF7FD-D58E-4144-5771-D241C556D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989806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77" name="TextBox 86">
            <a:extLst>
              <a:ext uri="{FF2B5EF4-FFF2-40B4-BE49-F238E27FC236}">
                <a16:creationId xmlns:a16="http://schemas.microsoft.com/office/drawing/2014/main" id="{6AD6AFD0-FC0D-7BC7-A6AC-9DD3B46FA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989806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78" name="TextBox 87">
            <a:extLst>
              <a:ext uri="{FF2B5EF4-FFF2-40B4-BE49-F238E27FC236}">
                <a16:creationId xmlns:a16="http://schemas.microsoft.com/office/drawing/2014/main" id="{C0C00ABD-C9D0-B2F8-840A-0155BDCE9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989806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79" name="TextBox 92">
            <a:extLst>
              <a:ext uri="{FF2B5EF4-FFF2-40B4-BE49-F238E27FC236}">
                <a16:creationId xmlns:a16="http://schemas.microsoft.com/office/drawing/2014/main" id="{15F59072-1A0A-F936-C642-923131530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967832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80" name="TextBox 93">
            <a:extLst>
              <a:ext uri="{FF2B5EF4-FFF2-40B4-BE49-F238E27FC236}">
                <a16:creationId xmlns:a16="http://schemas.microsoft.com/office/drawing/2014/main" id="{AE017863-64E6-7384-7816-7B609DF61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39231"/>
            <a:ext cx="22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81" name="TextBox 96">
            <a:extLst>
              <a:ext uri="{FF2B5EF4-FFF2-40B4-BE49-F238E27FC236}">
                <a16:creationId xmlns:a16="http://schemas.microsoft.com/office/drawing/2014/main" id="{BB4C7DD5-19B3-463C-5BA1-3C60D849E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51806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82" name="TextBox 97">
            <a:extLst>
              <a:ext uri="{FF2B5EF4-FFF2-40B4-BE49-F238E27FC236}">
                <a16:creationId xmlns:a16="http://schemas.microsoft.com/office/drawing/2014/main" id="{B6AB7FE7-6B58-1D03-6579-8991693B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4806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83" name="TextBox 98">
            <a:extLst>
              <a:ext uri="{FF2B5EF4-FFF2-40B4-BE49-F238E27FC236}">
                <a16:creationId xmlns:a16="http://schemas.microsoft.com/office/drawing/2014/main" id="{C7C96A3B-9EDF-0DA9-D0EE-DE199507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47206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84" name="TextBox 99">
            <a:extLst>
              <a:ext uri="{FF2B5EF4-FFF2-40B4-BE49-F238E27FC236}">
                <a16:creationId xmlns:a16="http://schemas.microsoft.com/office/drawing/2014/main" id="{F508D66C-285F-0E47-37A3-307F1C6B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90006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85" name="TextBox 100">
            <a:extLst>
              <a:ext uri="{FF2B5EF4-FFF2-40B4-BE49-F238E27FC236}">
                <a16:creationId xmlns:a16="http://schemas.microsoft.com/office/drawing/2014/main" id="{FE3E163D-3FDF-29B6-E0D9-254867229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80605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1...*</a:t>
            </a:r>
          </a:p>
        </p:txBody>
      </p:sp>
      <p:sp>
        <p:nvSpPr>
          <p:cNvPr id="14386" name="TextBox 101">
            <a:extLst>
              <a:ext uri="{FF2B5EF4-FFF2-40B4-BE49-F238E27FC236}">
                <a16:creationId xmlns:a16="http://schemas.microsoft.com/office/drawing/2014/main" id="{636ED95E-C841-F4CD-8443-8D392237A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060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EEB9FE8-1DEE-2714-B3CA-755C7A66B40A}"/>
              </a:ext>
            </a:extLst>
          </p:cNvPr>
          <p:cNvCxnSpPr/>
          <p:nvPr/>
        </p:nvCxnSpPr>
        <p:spPr bwMode="auto">
          <a:xfrm rot="5400000">
            <a:off x="4001294" y="2779712"/>
            <a:ext cx="838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88" name="TextBox 108">
            <a:extLst>
              <a:ext uri="{FF2B5EF4-FFF2-40B4-BE49-F238E27FC236}">
                <a16:creationId xmlns:a16="http://schemas.microsoft.com/office/drawing/2014/main" id="{069B3ECE-9802-7111-7270-7BA3A95DF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61406"/>
            <a:ext cx="22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389" name="TextBox 109">
            <a:extLst>
              <a:ext uri="{FF2B5EF4-FFF2-40B4-BE49-F238E27FC236}">
                <a16:creationId xmlns:a16="http://schemas.microsoft.com/office/drawing/2014/main" id="{3F16FFA6-4A50-81E3-1155-4655D44B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742406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Manages</a:t>
            </a:r>
          </a:p>
        </p:txBody>
      </p:sp>
      <p:sp>
        <p:nvSpPr>
          <p:cNvPr id="14390" name="TextBox 110">
            <a:extLst>
              <a:ext uri="{FF2B5EF4-FFF2-40B4-BE49-F238E27FC236}">
                <a16:creationId xmlns:a16="http://schemas.microsoft.com/office/drawing/2014/main" id="{E41E63AA-41E1-6A63-F955-D2E4467C5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590006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Searches</a:t>
            </a:r>
          </a:p>
        </p:txBody>
      </p:sp>
      <p:sp>
        <p:nvSpPr>
          <p:cNvPr id="14391" name="TextBox 111">
            <a:extLst>
              <a:ext uri="{FF2B5EF4-FFF2-40B4-BE49-F238E27FC236}">
                <a16:creationId xmlns:a16="http://schemas.microsoft.com/office/drawing/2014/main" id="{98D589C5-2CC7-C3F4-980B-261228ED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066006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Contacts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D56F26D-CE94-8A9D-B6BA-F769D0F6478B}"/>
              </a:ext>
            </a:extLst>
          </p:cNvPr>
          <p:cNvCxnSpPr/>
          <p:nvPr/>
        </p:nvCxnSpPr>
        <p:spPr bwMode="auto">
          <a:xfrm rot="5400000">
            <a:off x="4990307" y="5370512"/>
            <a:ext cx="2286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93" name="TextBox 65">
            <a:extLst>
              <a:ext uri="{FF2B5EF4-FFF2-40B4-BE49-F238E27FC236}">
                <a16:creationId xmlns:a16="http://schemas.microsoft.com/office/drawing/2014/main" id="{1BFAC738-488A-ED0A-12F2-8B8FEB536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066006"/>
            <a:ext cx="762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/>
              <a:t>Manages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D831093-14E1-31BF-AB3E-8C7D3DB5DB5D}"/>
              </a:ext>
            </a:extLst>
          </p:cNvPr>
          <p:cNvCxnSpPr/>
          <p:nvPr/>
        </p:nvCxnSpPr>
        <p:spPr bwMode="auto">
          <a:xfrm rot="10800000">
            <a:off x="457200" y="380206"/>
            <a:ext cx="3886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FD945A7-55AF-3E01-4B18-43915969B268}"/>
              </a:ext>
            </a:extLst>
          </p:cNvPr>
          <p:cNvCxnSpPr/>
          <p:nvPr/>
        </p:nvCxnSpPr>
        <p:spPr bwMode="auto">
          <a:xfrm rot="5400000" flipH="1" flipV="1">
            <a:off x="-1256506" y="2093912"/>
            <a:ext cx="3429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EA196C0-5117-5D12-56B3-6D24631F7B75}"/>
              </a:ext>
            </a:extLst>
          </p:cNvPr>
          <p:cNvCxnSpPr/>
          <p:nvPr/>
        </p:nvCxnSpPr>
        <p:spPr bwMode="auto">
          <a:xfrm rot="10800000">
            <a:off x="457200" y="3809206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80DE7F3-5067-0358-8B7E-34375D1FFF35}"/>
              </a:ext>
            </a:extLst>
          </p:cNvPr>
          <p:cNvCxnSpPr/>
          <p:nvPr/>
        </p:nvCxnSpPr>
        <p:spPr bwMode="auto">
          <a:xfrm rot="5400000">
            <a:off x="4229894" y="493712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98" name="TextBox 111">
            <a:extLst>
              <a:ext uri="{FF2B5EF4-FFF2-40B4-BE49-F238E27FC236}">
                <a16:creationId xmlns:a16="http://schemas.microsoft.com/office/drawing/2014/main" id="{22FA3C10-251E-CFBD-A6EB-6A4F5DE6B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1606"/>
            <a:ext cx="76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09B2ECA-83A9-40C3-3DFE-1FC6DCC8EC16}"/>
              </a:ext>
            </a:extLst>
          </p:cNvPr>
          <p:cNvSpPr/>
          <p:nvPr/>
        </p:nvSpPr>
        <p:spPr bwMode="auto">
          <a:xfrm>
            <a:off x="6019800" y="5390356"/>
            <a:ext cx="12954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727D4E0-5440-450C-540E-BA3E49BE10D3}"/>
              </a:ext>
            </a:extLst>
          </p:cNvPr>
          <p:cNvSpPr/>
          <p:nvPr/>
        </p:nvSpPr>
        <p:spPr bwMode="auto">
          <a:xfrm>
            <a:off x="6019800" y="5085556"/>
            <a:ext cx="1295400" cy="3048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Cash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CAE9B1E-4A99-5F33-E32C-0BCE1F83618E}"/>
              </a:ext>
            </a:extLst>
          </p:cNvPr>
          <p:cNvSpPr/>
          <p:nvPr/>
        </p:nvSpPr>
        <p:spPr bwMode="auto">
          <a:xfrm>
            <a:off x="7467600" y="5409406"/>
            <a:ext cx="1371600" cy="10668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Check no</a:t>
            </a: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Integer</a:t>
            </a:r>
          </a:p>
          <a:p>
            <a:pPr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Bank Name: String</a:t>
            </a:r>
          </a:p>
          <a:p>
            <a:pPr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Acc. No: Integer</a:t>
            </a:r>
          </a:p>
          <a:p>
            <a:pPr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Amount: Integer</a:t>
            </a:r>
          </a:p>
          <a:p>
            <a:pPr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Date: date</a:t>
            </a:r>
          </a:p>
          <a:p>
            <a:pPr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E9D354E-55AC-4AFB-1F65-42A7D6FC4158}"/>
              </a:ext>
            </a:extLst>
          </p:cNvPr>
          <p:cNvSpPr/>
          <p:nvPr/>
        </p:nvSpPr>
        <p:spPr bwMode="auto">
          <a:xfrm>
            <a:off x="7467600" y="5085556"/>
            <a:ext cx="1371600" cy="323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Check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24A2212-53A7-FF50-5423-84F6BDDEFE06}"/>
              </a:ext>
            </a:extLst>
          </p:cNvPr>
          <p:cNvCxnSpPr/>
          <p:nvPr/>
        </p:nvCxnSpPr>
        <p:spPr bwMode="auto">
          <a:xfrm rot="5400000">
            <a:off x="7468394" y="4779962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38A027D-D161-08C1-6C03-E96E80471C97}"/>
              </a:ext>
            </a:extLst>
          </p:cNvPr>
          <p:cNvCxnSpPr/>
          <p:nvPr/>
        </p:nvCxnSpPr>
        <p:spPr bwMode="auto">
          <a:xfrm>
            <a:off x="6629400" y="4856956"/>
            <a:ext cx="1828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A2459A3-6C27-8405-2868-4389E219644F}"/>
              </a:ext>
            </a:extLst>
          </p:cNvPr>
          <p:cNvCxnSpPr/>
          <p:nvPr/>
        </p:nvCxnSpPr>
        <p:spPr bwMode="auto">
          <a:xfrm rot="5400000">
            <a:off x="6516688" y="4969668"/>
            <a:ext cx="228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BF5C3F7-3093-D6B4-9419-FEF2C1CE8EFC}"/>
              </a:ext>
            </a:extLst>
          </p:cNvPr>
          <p:cNvCxnSpPr/>
          <p:nvPr/>
        </p:nvCxnSpPr>
        <p:spPr bwMode="auto">
          <a:xfrm rot="5400000">
            <a:off x="8344694" y="4970462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FFB6CEDE-3F66-EBAC-3370-673CE9D6F3D6}"/>
              </a:ext>
            </a:extLst>
          </p:cNvPr>
          <p:cNvSpPr/>
          <p:nvPr/>
        </p:nvSpPr>
        <p:spPr bwMode="auto">
          <a:xfrm>
            <a:off x="7391400" y="4475956"/>
            <a:ext cx="304800" cy="228600"/>
          </a:xfrm>
          <a:prstGeom prst="triangl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C2B569-AC04-2126-61B0-57041247B104}"/>
              </a:ext>
            </a:extLst>
          </p:cNvPr>
          <p:cNvCxnSpPr/>
          <p:nvPr/>
        </p:nvCxnSpPr>
        <p:spPr bwMode="auto">
          <a:xfrm rot="16200000" flipH="1">
            <a:off x="7162800" y="3123406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09" name="TextBox 110">
            <a:extLst>
              <a:ext uri="{FF2B5EF4-FFF2-40B4-BE49-F238E27FC236}">
                <a16:creationId xmlns:a16="http://schemas.microsoft.com/office/drawing/2014/main" id="{7F0E8804-7B81-AD73-2EBD-C42DA5E0C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047206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7989B58-2F9B-07DF-F148-22946FBF0CDA}"/>
              </a:ext>
            </a:extLst>
          </p:cNvPr>
          <p:cNvCxnSpPr/>
          <p:nvPr/>
        </p:nvCxnSpPr>
        <p:spPr bwMode="auto">
          <a:xfrm rot="5400000" flipH="1" flipV="1">
            <a:off x="4381501" y="5218906"/>
            <a:ext cx="29718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DADD0E0-9BA2-DB00-D50C-C1B4A809B707}"/>
              </a:ext>
            </a:extLst>
          </p:cNvPr>
          <p:cNvCxnSpPr/>
          <p:nvPr/>
        </p:nvCxnSpPr>
        <p:spPr bwMode="auto">
          <a:xfrm rot="10800000">
            <a:off x="5867400" y="3733006"/>
            <a:ext cx="99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D86F6B2-110A-6457-AF3E-E2D34743FF4B}"/>
              </a:ext>
            </a:extLst>
          </p:cNvPr>
          <p:cNvCxnSpPr/>
          <p:nvPr/>
        </p:nvCxnSpPr>
        <p:spPr bwMode="auto">
          <a:xfrm rot="10800000">
            <a:off x="457200" y="6704806"/>
            <a:ext cx="5410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9E1DFAD-4959-0BC0-F317-64632A78DBCE}"/>
              </a:ext>
            </a:extLst>
          </p:cNvPr>
          <p:cNvCxnSpPr/>
          <p:nvPr/>
        </p:nvCxnSpPr>
        <p:spPr bwMode="auto">
          <a:xfrm rot="5400000" flipH="1" flipV="1">
            <a:off x="-913606" y="5332412"/>
            <a:ext cx="274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D2AA461-FD5A-B237-03A1-EA976BF6E187}"/>
              </a:ext>
            </a:extLst>
          </p:cNvPr>
          <p:cNvCxnSpPr/>
          <p:nvPr/>
        </p:nvCxnSpPr>
        <p:spPr bwMode="auto">
          <a:xfrm rot="10800000">
            <a:off x="457200" y="3961606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15" name="TextBox 110">
            <a:extLst>
              <a:ext uri="{FF2B5EF4-FFF2-40B4-BE49-F238E27FC236}">
                <a16:creationId xmlns:a16="http://schemas.microsoft.com/office/drawing/2014/main" id="{570B960A-4353-F479-5E4C-ACA0A35D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400006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E265134-A3A1-61D4-0291-08B67303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76200"/>
            <a:ext cx="2895600" cy="323850"/>
          </a:xfrm>
        </p:spPr>
        <p:txBody>
          <a:bodyPr>
            <a:normAutofit fontScale="90000"/>
          </a:bodyPr>
          <a:lstStyle/>
          <a:p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Hierarchy Diagram: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064B53-17A5-F6BA-8369-1505F7114978}"/>
              </a:ext>
            </a:extLst>
          </p:cNvPr>
          <p:cNvSpPr/>
          <p:nvPr/>
        </p:nvSpPr>
        <p:spPr bwMode="auto">
          <a:xfrm>
            <a:off x="2667000" y="762000"/>
            <a:ext cx="3352800" cy="5334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Real Estate Management System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D9D0D6-CF64-F0BA-598B-421750038A22}"/>
              </a:ext>
            </a:extLst>
          </p:cNvPr>
          <p:cNvCxnSpPr/>
          <p:nvPr/>
        </p:nvCxnSpPr>
        <p:spPr bwMode="auto">
          <a:xfrm>
            <a:off x="1371600" y="1600200"/>
            <a:ext cx="586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988F44-EAA4-D9AF-9A67-2F69328F967C}"/>
              </a:ext>
            </a:extLst>
          </p:cNvPr>
          <p:cNvCxnSpPr/>
          <p:nvPr/>
        </p:nvCxnSpPr>
        <p:spPr bwMode="auto">
          <a:xfrm rot="5400000">
            <a:off x="1218407" y="1751806"/>
            <a:ext cx="304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04DF97-1373-A6BF-44C9-9FA480AAB7E1}"/>
              </a:ext>
            </a:extLst>
          </p:cNvPr>
          <p:cNvCxnSpPr/>
          <p:nvPr/>
        </p:nvCxnSpPr>
        <p:spPr bwMode="auto">
          <a:xfrm rot="5400000">
            <a:off x="7087394" y="1751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770A7B-45F8-F524-52FE-4414FBBDE8A3}"/>
              </a:ext>
            </a:extLst>
          </p:cNvPr>
          <p:cNvCxnSpPr>
            <a:endCxn id="20" idx="0"/>
          </p:cNvCxnSpPr>
          <p:nvPr/>
        </p:nvCxnSpPr>
        <p:spPr bwMode="auto">
          <a:xfrm rot="5400000">
            <a:off x="4115594" y="15994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B77C56E-EF21-122A-0DD5-CD3A61E32B80}"/>
              </a:ext>
            </a:extLst>
          </p:cNvPr>
          <p:cNvSpPr/>
          <p:nvPr/>
        </p:nvSpPr>
        <p:spPr bwMode="auto">
          <a:xfrm>
            <a:off x="609600" y="1905000"/>
            <a:ext cx="1600200" cy="381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Customer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52BE31-44C5-97C8-5A4D-E86C8EA7F8A3}"/>
              </a:ext>
            </a:extLst>
          </p:cNvPr>
          <p:cNvSpPr/>
          <p:nvPr/>
        </p:nvSpPr>
        <p:spPr bwMode="auto">
          <a:xfrm>
            <a:off x="6477000" y="1905000"/>
            <a:ext cx="1524000" cy="381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Administrator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725838-656A-23C0-6A9A-B82C59CB032F}"/>
              </a:ext>
            </a:extLst>
          </p:cNvPr>
          <p:cNvSpPr/>
          <p:nvPr/>
        </p:nvSpPr>
        <p:spPr bwMode="auto">
          <a:xfrm>
            <a:off x="3733800" y="1905000"/>
            <a:ext cx="1371600" cy="381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Agent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7A20CD-B49B-4332-E171-413D31986150}"/>
              </a:ext>
            </a:extLst>
          </p:cNvPr>
          <p:cNvSpPr/>
          <p:nvPr/>
        </p:nvSpPr>
        <p:spPr bwMode="auto">
          <a:xfrm>
            <a:off x="7391400" y="6172200"/>
            <a:ext cx="1219200" cy="381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View Report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004ADF-7950-E732-A829-06926A5F5169}"/>
              </a:ext>
            </a:extLst>
          </p:cNvPr>
          <p:cNvSpPr/>
          <p:nvPr/>
        </p:nvSpPr>
        <p:spPr bwMode="auto">
          <a:xfrm>
            <a:off x="7391400" y="3962400"/>
            <a:ext cx="13716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Manage property details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E677F4-EBC3-7198-3CE9-85FA7F173F84}"/>
              </a:ext>
            </a:extLst>
          </p:cNvPr>
          <p:cNvSpPr/>
          <p:nvPr/>
        </p:nvSpPr>
        <p:spPr bwMode="auto">
          <a:xfrm>
            <a:off x="7391400" y="32766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Manage owner details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7D62AC-B439-1306-A2B2-453E3FFC2683}"/>
              </a:ext>
            </a:extLst>
          </p:cNvPr>
          <p:cNvSpPr/>
          <p:nvPr/>
        </p:nvSpPr>
        <p:spPr bwMode="auto">
          <a:xfrm>
            <a:off x="7391400" y="46482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Manage Agent Property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474251-4578-BB6A-223A-06DD0F674BD0}"/>
              </a:ext>
            </a:extLst>
          </p:cNvPr>
          <p:cNvSpPr/>
          <p:nvPr/>
        </p:nvSpPr>
        <p:spPr bwMode="auto">
          <a:xfrm>
            <a:off x="7391400" y="54102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View customer details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579277-B0F0-B9AB-6C2C-B81AC13942B4}"/>
              </a:ext>
            </a:extLst>
          </p:cNvPr>
          <p:cNvSpPr/>
          <p:nvPr/>
        </p:nvSpPr>
        <p:spPr bwMode="auto">
          <a:xfrm>
            <a:off x="1524000" y="26670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Login Module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5247970-4F80-75EC-C1D2-A05F2BCD613D}"/>
              </a:ext>
            </a:extLst>
          </p:cNvPr>
          <p:cNvSpPr/>
          <p:nvPr/>
        </p:nvSpPr>
        <p:spPr bwMode="auto">
          <a:xfrm>
            <a:off x="7391400" y="25908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Login Module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AEA63-CBC2-B479-F652-52E206182C41}"/>
              </a:ext>
            </a:extLst>
          </p:cNvPr>
          <p:cNvSpPr/>
          <p:nvPr/>
        </p:nvSpPr>
        <p:spPr bwMode="auto">
          <a:xfrm>
            <a:off x="1524000" y="41910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Property Search  Module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8F6F85-2CA9-9506-DF67-FA8118CFACB3}"/>
              </a:ext>
            </a:extLst>
          </p:cNvPr>
          <p:cNvSpPr/>
          <p:nvPr/>
        </p:nvSpPr>
        <p:spPr bwMode="auto">
          <a:xfrm>
            <a:off x="4648200" y="26670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Login Module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5218EA-0509-D71F-D454-D9F57F622475}"/>
              </a:ext>
            </a:extLst>
          </p:cNvPr>
          <p:cNvSpPr/>
          <p:nvPr/>
        </p:nvSpPr>
        <p:spPr bwMode="auto">
          <a:xfrm>
            <a:off x="4648200" y="40386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View customer details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FEEF6BB-28D6-043F-A515-7A1E13F228C5}"/>
              </a:ext>
            </a:extLst>
          </p:cNvPr>
          <p:cNvSpPr/>
          <p:nvPr/>
        </p:nvSpPr>
        <p:spPr bwMode="auto">
          <a:xfrm>
            <a:off x="4648200" y="47244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Contact Customer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FBA889-3419-28A1-8608-16D6AC05C36B}"/>
              </a:ext>
            </a:extLst>
          </p:cNvPr>
          <p:cNvSpPr/>
          <p:nvPr/>
        </p:nvSpPr>
        <p:spPr bwMode="auto">
          <a:xfrm>
            <a:off x="1524000" y="33528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Registration  Module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7D8F43C-E801-B71E-26ED-02BAD1EE7B1B}"/>
              </a:ext>
            </a:extLst>
          </p:cNvPr>
          <p:cNvSpPr/>
          <p:nvPr/>
        </p:nvSpPr>
        <p:spPr bwMode="auto">
          <a:xfrm>
            <a:off x="1524000" y="49530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Book Property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74C9DD-215D-ED65-A5D3-E1FD49FE7D00}"/>
              </a:ext>
            </a:extLst>
          </p:cNvPr>
          <p:cNvSpPr/>
          <p:nvPr/>
        </p:nvSpPr>
        <p:spPr bwMode="auto">
          <a:xfrm>
            <a:off x="4648200" y="54102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Contact Owner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E725CE4-5FA6-1190-6FFA-C113E3268662}"/>
              </a:ext>
            </a:extLst>
          </p:cNvPr>
          <p:cNvSpPr/>
          <p:nvPr/>
        </p:nvSpPr>
        <p:spPr bwMode="auto">
          <a:xfrm>
            <a:off x="4648200" y="3352800"/>
            <a:ext cx="1219200" cy="457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Registration  Module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9130D6-D5A1-BBC4-607A-5EC7FB0019D2}"/>
              </a:ext>
            </a:extLst>
          </p:cNvPr>
          <p:cNvCxnSpPr/>
          <p:nvPr/>
        </p:nvCxnSpPr>
        <p:spPr bwMode="auto">
          <a:xfrm rot="5400000">
            <a:off x="-380999" y="3733800"/>
            <a:ext cx="2895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3917CDA-8CFA-8095-B349-E05F21C0A3E0}"/>
              </a:ext>
            </a:extLst>
          </p:cNvPr>
          <p:cNvCxnSpPr/>
          <p:nvPr/>
        </p:nvCxnSpPr>
        <p:spPr bwMode="auto">
          <a:xfrm rot="5400000">
            <a:off x="4876007" y="4342606"/>
            <a:ext cx="4114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A79F930-277E-95C9-59C6-907EFCE5F46A}"/>
              </a:ext>
            </a:extLst>
          </p:cNvPr>
          <p:cNvCxnSpPr/>
          <p:nvPr/>
        </p:nvCxnSpPr>
        <p:spPr bwMode="auto">
          <a:xfrm rot="5400000">
            <a:off x="2513807" y="3961606"/>
            <a:ext cx="3352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5CDD70D-BEFD-5E73-B56C-7835027B8185}"/>
              </a:ext>
            </a:extLst>
          </p:cNvPr>
          <p:cNvCxnSpPr/>
          <p:nvPr/>
        </p:nvCxnSpPr>
        <p:spPr bwMode="auto">
          <a:xfrm>
            <a:off x="10668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28F021C-593E-1612-4921-913F69F2028A}"/>
              </a:ext>
            </a:extLst>
          </p:cNvPr>
          <p:cNvCxnSpPr/>
          <p:nvPr/>
        </p:nvCxnSpPr>
        <p:spPr bwMode="auto">
          <a:xfrm>
            <a:off x="1066800" y="3505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FD866A1-F1E6-8E94-0431-275D5EF9279F}"/>
              </a:ext>
            </a:extLst>
          </p:cNvPr>
          <p:cNvCxnSpPr/>
          <p:nvPr/>
        </p:nvCxnSpPr>
        <p:spPr bwMode="auto">
          <a:xfrm>
            <a:off x="10668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BED874C-5B55-CFAE-3A48-E4F8BC2913A2}"/>
              </a:ext>
            </a:extLst>
          </p:cNvPr>
          <p:cNvCxnSpPr/>
          <p:nvPr/>
        </p:nvCxnSpPr>
        <p:spPr bwMode="auto">
          <a:xfrm>
            <a:off x="41910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87A0039-BD65-4FD8-12AB-71B801B0E9F7}"/>
              </a:ext>
            </a:extLst>
          </p:cNvPr>
          <p:cNvCxnSpPr/>
          <p:nvPr/>
        </p:nvCxnSpPr>
        <p:spPr bwMode="auto">
          <a:xfrm>
            <a:off x="1066800" y="518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72D438A-2510-38D1-6EEC-0856D05640C7}"/>
              </a:ext>
            </a:extLst>
          </p:cNvPr>
          <p:cNvCxnSpPr/>
          <p:nvPr/>
        </p:nvCxnSpPr>
        <p:spPr bwMode="auto">
          <a:xfrm>
            <a:off x="6934200" y="3505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E305756-3DE0-40B6-B6CB-C1C017A8547C}"/>
              </a:ext>
            </a:extLst>
          </p:cNvPr>
          <p:cNvCxnSpPr/>
          <p:nvPr/>
        </p:nvCxnSpPr>
        <p:spPr bwMode="auto">
          <a:xfrm>
            <a:off x="6934200" y="4191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7F8916D-1613-7EF9-B2D9-61B1813A75A6}"/>
              </a:ext>
            </a:extLst>
          </p:cNvPr>
          <p:cNvCxnSpPr/>
          <p:nvPr/>
        </p:nvCxnSpPr>
        <p:spPr bwMode="auto">
          <a:xfrm>
            <a:off x="4191000" y="3581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764721-0126-C341-E245-80EB281A62B0}"/>
              </a:ext>
            </a:extLst>
          </p:cNvPr>
          <p:cNvCxnSpPr/>
          <p:nvPr/>
        </p:nvCxnSpPr>
        <p:spPr bwMode="auto">
          <a:xfrm>
            <a:off x="4191000" y="4267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A2A2772-0BE7-B3DD-3F2B-EFB3BACA4804}"/>
              </a:ext>
            </a:extLst>
          </p:cNvPr>
          <p:cNvCxnSpPr/>
          <p:nvPr/>
        </p:nvCxnSpPr>
        <p:spPr bwMode="auto">
          <a:xfrm>
            <a:off x="4191000" y="4953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848049-E80F-9744-0598-B154779B0B8D}"/>
              </a:ext>
            </a:extLst>
          </p:cNvPr>
          <p:cNvCxnSpPr/>
          <p:nvPr/>
        </p:nvCxnSpPr>
        <p:spPr bwMode="auto">
          <a:xfrm>
            <a:off x="4191000" y="563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99DE935-7B99-BDE0-978D-A92179CC71F8}"/>
              </a:ext>
            </a:extLst>
          </p:cNvPr>
          <p:cNvCxnSpPr/>
          <p:nvPr/>
        </p:nvCxnSpPr>
        <p:spPr bwMode="auto">
          <a:xfrm>
            <a:off x="6934200" y="2819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770C5FC-23BF-87E5-7F03-CFB5E208389A}"/>
              </a:ext>
            </a:extLst>
          </p:cNvPr>
          <p:cNvCxnSpPr/>
          <p:nvPr/>
        </p:nvCxnSpPr>
        <p:spPr bwMode="auto">
          <a:xfrm>
            <a:off x="6934200" y="4876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53ADC60-47FC-4C75-A74C-E3A67BBCFF50}"/>
              </a:ext>
            </a:extLst>
          </p:cNvPr>
          <p:cNvCxnSpPr/>
          <p:nvPr/>
        </p:nvCxnSpPr>
        <p:spPr bwMode="auto">
          <a:xfrm>
            <a:off x="6934200" y="563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F122FDF-605F-1507-8849-DE8D286A9672}"/>
              </a:ext>
            </a:extLst>
          </p:cNvPr>
          <p:cNvCxnSpPr/>
          <p:nvPr/>
        </p:nvCxnSpPr>
        <p:spPr bwMode="auto">
          <a:xfrm>
            <a:off x="6934200" y="6400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27F193A-2410-6451-95C9-06D7D9B6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0"/>
            <a:ext cx="4038600" cy="4000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UML Diagram For 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F38F80-0895-B8CF-2C04-23B2591F7AB3}"/>
              </a:ext>
            </a:extLst>
          </p:cNvPr>
          <p:cNvSpPr/>
          <p:nvPr/>
        </p:nvSpPr>
        <p:spPr bwMode="auto">
          <a:xfrm>
            <a:off x="3276600" y="533400"/>
            <a:ext cx="4267200" cy="61722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33C6D87-784C-ABDB-C984-939F6DD90D34}"/>
              </a:ext>
            </a:extLst>
          </p:cNvPr>
          <p:cNvSpPr/>
          <p:nvPr/>
        </p:nvSpPr>
        <p:spPr bwMode="auto">
          <a:xfrm>
            <a:off x="4191000" y="685800"/>
            <a:ext cx="22860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Search Property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ACB73A7D-0717-7778-E073-E4D6FA403E44}"/>
              </a:ext>
            </a:extLst>
          </p:cNvPr>
          <p:cNvSpPr/>
          <p:nvPr/>
        </p:nvSpPr>
        <p:spPr bwMode="auto">
          <a:xfrm>
            <a:off x="4191000" y="1371600"/>
            <a:ext cx="22860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Agent</a:t>
            </a:r>
          </a:p>
        </p:txBody>
      </p:sp>
      <p:sp>
        <p:nvSpPr>
          <p:cNvPr id="22" name="Oval 6">
            <a:extLst>
              <a:ext uri="{FF2B5EF4-FFF2-40B4-BE49-F238E27FC236}">
                <a16:creationId xmlns:a16="http://schemas.microsoft.com/office/drawing/2014/main" id="{61DD8C49-CF5D-3615-80D9-84166C9DCFC4}"/>
              </a:ext>
            </a:extLst>
          </p:cNvPr>
          <p:cNvSpPr/>
          <p:nvPr/>
        </p:nvSpPr>
        <p:spPr bwMode="auto">
          <a:xfrm>
            <a:off x="4267200" y="4419600"/>
            <a:ext cx="22860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Agent property</a:t>
            </a:r>
          </a:p>
        </p:txBody>
      </p:sp>
      <p:sp>
        <p:nvSpPr>
          <p:cNvPr id="23" name="Oval 8">
            <a:extLst>
              <a:ext uri="{FF2B5EF4-FFF2-40B4-BE49-F238E27FC236}">
                <a16:creationId xmlns:a16="http://schemas.microsoft.com/office/drawing/2014/main" id="{363ECD0C-4BE9-44E9-B9B6-BC2413C65ADB}"/>
              </a:ext>
            </a:extLst>
          </p:cNvPr>
          <p:cNvSpPr/>
          <p:nvPr/>
        </p:nvSpPr>
        <p:spPr bwMode="auto">
          <a:xfrm>
            <a:off x="4191000" y="2057400"/>
            <a:ext cx="22860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Book Property</a:t>
            </a:r>
          </a:p>
        </p:txBody>
      </p:sp>
      <p:sp>
        <p:nvSpPr>
          <p:cNvPr id="24" name="Oval 9">
            <a:extLst>
              <a:ext uri="{FF2B5EF4-FFF2-40B4-BE49-F238E27FC236}">
                <a16:creationId xmlns:a16="http://schemas.microsoft.com/office/drawing/2014/main" id="{0DA0F35A-B0A1-CE8A-97F3-C4D3362A5685}"/>
              </a:ext>
            </a:extLst>
          </p:cNvPr>
          <p:cNvSpPr/>
          <p:nvPr/>
        </p:nvSpPr>
        <p:spPr bwMode="auto">
          <a:xfrm>
            <a:off x="4343400" y="6019800"/>
            <a:ext cx="22860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Customer</a:t>
            </a:r>
          </a:p>
        </p:txBody>
      </p:sp>
      <p:sp>
        <p:nvSpPr>
          <p:cNvPr id="25" name="Oval 10">
            <a:extLst>
              <a:ext uri="{FF2B5EF4-FFF2-40B4-BE49-F238E27FC236}">
                <a16:creationId xmlns:a16="http://schemas.microsoft.com/office/drawing/2014/main" id="{7EBCC0F3-B581-F653-986E-20B703AFAD53}"/>
              </a:ext>
            </a:extLst>
          </p:cNvPr>
          <p:cNvSpPr/>
          <p:nvPr/>
        </p:nvSpPr>
        <p:spPr bwMode="auto">
          <a:xfrm>
            <a:off x="4267200" y="3581400"/>
            <a:ext cx="22860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Owner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DF91FD-9697-8324-741A-61C44511EC58}"/>
              </a:ext>
            </a:extLst>
          </p:cNvPr>
          <p:cNvCxnSpPr>
            <a:endCxn id="20" idx="2"/>
          </p:cNvCxnSpPr>
          <p:nvPr/>
        </p:nvCxnSpPr>
        <p:spPr bwMode="auto">
          <a:xfrm flipV="1">
            <a:off x="1676400" y="914400"/>
            <a:ext cx="2514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5D845E-2194-F6F7-D5EC-3512E0A37EC5}"/>
              </a:ext>
            </a:extLst>
          </p:cNvPr>
          <p:cNvCxnSpPr>
            <a:endCxn id="23" idx="2"/>
          </p:cNvCxnSpPr>
          <p:nvPr/>
        </p:nvCxnSpPr>
        <p:spPr bwMode="auto">
          <a:xfrm>
            <a:off x="1676400" y="1295400"/>
            <a:ext cx="25146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DC642A-843A-DB0B-E7C7-8CE134ACA372}"/>
              </a:ext>
            </a:extLst>
          </p:cNvPr>
          <p:cNvCxnSpPr>
            <a:endCxn id="57" idx="6"/>
          </p:cNvCxnSpPr>
          <p:nvPr/>
        </p:nvCxnSpPr>
        <p:spPr bwMode="auto">
          <a:xfrm rot="10800000" flipV="1">
            <a:off x="6629400" y="304800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EC61199-1F4B-6C8E-05B5-4FCD528C741B}"/>
              </a:ext>
            </a:extLst>
          </p:cNvPr>
          <p:cNvCxnSpPr>
            <a:endCxn id="25" idx="6"/>
          </p:cNvCxnSpPr>
          <p:nvPr/>
        </p:nvCxnSpPr>
        <p:spPr bwMode="auto">
          <a:xfrm rot="10800000" flipV="1">
            <a:off x="6553200" y="3048000"/>
            <a:ext cx="1371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D99337-5CB6-ACBF-9571-202B9D8245CD}"/>
              </a:ext>
            </a:extLst>
          </p:cNvPr>
          <p:cNvCxnSpPr/>
          <p:nvPr/>
        </p:nvCxnSpPr>
        <p:spPr bwMode="auto">
          <a:xfrm>
            <a:off x="1676400" y="4914900"/>
            <a:ext cx="26670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8A003E-7694-9A50-805D-99425D4B8B8E}"/>
              </a:ext>
            </a:extLst>
          </p:cNvPr>
          <p:cNvCxnSpPr>
            <a:endCxn id="21" idx="2"/>
          </p:cNvCxnSpPr>
          <p:nvPr/>
        </p:nvCxnSpPr>
        <p:spPr bwMode="auto">
          <a:xfrm>
            <a:off x="1676400" y="1295400"/>
            <a:ext cx="2514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01" name="Group 32">
            <a:extLst>
              <a:ext uri="{FF2B5EF4-FFF2-40B4-BE49-F238E27FC236}">
                <a16:creationId xmlns:a16="http://schemas.microsoft.com/office/drawing/2014/main" id="{A8035E93-57B8-87BB-0C87-984915D5D58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838200"/>
            <a:ext cx="914400" cy="1295400"/>
            <a:chOff x="533400" y="2590800"/>
            <a:chExt cx="1143000" cy="172402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9729D59-AD0B-BEAB-8796-173A2B3D0430}"/>
                </a:ext>
              </a:extLst>
            </p:cNvPr>
            <p:cNvSpPr/>
            <p:nvPr/>
          </p:nvSpPr>
          <p:spPr bwMode="auto">
            <a:xfrm>
              <a:off x="914400" y="2590800"/>
              <a:ext cx="305594" cy="38030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675EE7-061B-F2B5-BDDD-8858E8BBBDBF}"/>
                </a:ext>
              </a:extLst>
            </p:cNvPr>
            <p:cNvCxnSpPr/>
            <p:nvPr/>
          </p:nvCxnSpPr>
          <p:spPr bwMode="auto">
            <a:xfrm rot="5400000">
              <a:off x="686834" y="3351463"/>
              <a:ext cx="762713" cy="1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424" name="Group 22">
              <a:extLst>
                <a:ext uri="{FF2B5EF4-FFF2-40B4-BE49-F238E27FC236}">
                  <a16:creationId xmlns:a16="http://schemas.microsoft.com/office/drawing/2014/main" id="{42DB99F9-3695-6CEF-C4EE-681D9177D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0" y="3733800"/>
              <a:ext cx="609600" cy="304800"/>
              <a:chOff x="762000" y="3048000"/>
              <a:chExt cx="609600" cy="3048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4B3667-1AF0-024F-734B-6332E96DB093}"/>
                  </a:ext>
                </a:extLst>
              </p:cNvPr>
              <p:cNvCxnSpPr/>
              <p:nvPr/>
            </p:nvCxnSpPr>
            <p:spPr>
              <a:xfrm rot="5400000">
                <a:off x="762281" y="3047334"/>
                <a:ext cx="304240" cy="3055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D7555E2A-BB0F-B3E0-81EF-3991E83AA941}"/>
                  </a:ext>
                </a:extLst>
              </p:cNvPr>
              <p:cNvCxnSpPr/>
              <p:nvPr/>
            </p:nvCxnSpPr>
            <p:spPr>
              <a:xfrm rot="16200000" flipH="1">
                <a:off x="1066883" y="3048327"/>
                <a:ext cx="304240" cy="3036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5">
              <a:extLst>
                <a:ext uri="{FF2B5EF4-FFF2-40B4-BE49-F238E27FC236}">
                  <a16:creationId xmlns:a16="http://schemas.microsoft.com/office/drawing/2014/main" id="{4904CD7F-2632-41FB-4034-FF080FBBCE2A}"/>
                </a:ext>
              </a:extLst>
            </p:cNvPr>
            <p:cNvCxnSpPr/>
            <p:nvPr/>
          </p:nvCxnSpPr>
          <p:spPr bwMode="auto">
            <a:xfrm>
              <a:off x="723900" y="3277453"/>
              <a:ext cx="6865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26" name="TextBox 28">
              <a:extLst>
                <a:ext uri="{FF2B5EF4-FFF2-40B4-BE49-F238E27FC236}">
                  <a16:creationId xmlns:a16="http://schemas.microsoft.com/office/drawing/2014/main" id="{7341106F-EF57-7DF9-4C77-0B29D3E52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038600"/>
              <a:ext cx="1143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Customer</a:t>
              </a:r>
            </a:p>
          </p:txBody>
        </p:sp>
      </p:grpSp>
      <p:grpSp>
        <p:nvGrpSpPr>
          <p:cNvPr id="16402" name="Group 33">
            <a:extLst>
              <a:ext uri="{FF2B5EF4-FFF2-40B4-BE49-F238E27FC236}">
                <a16:creationId xmlns:a16="http://schemas.microsoft.com/office/drawing/2014/main" id="{531F9512-A3CA-8C8F-9C03-E603B6B1ABB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191000"/>
            <a:ext cx="914400" cy="1365250"/>
            <a:chOff x="533400" y="2590800"/>
            <a:chExt cx="1143000" cy="181645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A7D8791-E51F-F4C7-CB3A-A7028FA0C4B5}"/>
                </a:ext>
              </a:extLst>
            </p:cNvPr>
            <p:cNvSpPr/>
            <p:nvPr/>
          </p:nvSpPr>
          <p:spPr bwMode="auto">
            <a:xfrm>
              <a:off x="914400" y="2590800"/>
              <a:ext cx="305594" cy="38018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01F8E9-C42A-383C-CF8E-A89378866094}"/>
                </a:ext>
              </a:extLst>
            </p:cNvPr>
            <p:cNvCxnSpPr/>
            <p:nvPr/>
          </p:nvCxnSpPr>
          <p:spPr bwMode="auto">
            <a:xfrm rot="5400000">
              <a:off x="686946" y="3351240"/>
              <a:ext cx="762488" cy="1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417" name="Group 22">
              <a:extLst>
                <a:ext uri="{FF2B5EF4-FFF2-40B4-BE49-F238E27FC236}">
                  <a16:creationId xmlns:a16="http://schemas.microsoft.com/office/drawing/2014/main" id="{69133413-1526-727A-9953-37360A0EC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0" y="3733800"/>
              <a:ext cx="609600" cy="304800"/>
              <a:chOff x="762000" y="3048000"/>
              <a:chExt cx="609600" cy="3048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7469C5F-7F3C-499F-1A38-9A47B88079F9}"/>
                  </a:ext>
                </a:extLst>
              </p:cNvPr>
              <p:cNvCxnSpPr/>
              <p:nvPr/>
            </p:nvCxnSpPr>
            <p:spPr>
              <a:xfrm rot="5400000">
                <a:off x="762326" y="3046955"/>
                <a:ext cx="304151" cy="3055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C1760BB-6917-834B-0FAC-676BD31317AE}"/>
                  </a:ext>
                </a:extLst>
              </p:cNvPr>
              <p:cNvCxnSpPr/>
              <p:nvPr/>
            </p:nvCxnSpPr>
            <p:spPr>
              <a:xfrm rot="16200000" flipH="1">
                <a:off x="1066927" y="3047947"/>
                <a:ext cx="304151" cy="3036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25">
              <a:extLst>
                <a:ext uri="{FF2B5EF4-FFF2-40B4-BE49-F238E27FC236}">
                  <a16:creationId xmlns:a16="http://schemas.microsoft.com/office/drawing/2014/main" id="{2B5D13C0-3EF8-4B29-7457-87A036DB94E9}"/>
                </a:ext>
              </a:extLst>
            </p:cNvPr>
            <p:cNvCxnSpPr/>
            <p:nvPr/>
          </p:nvCxnSpPr>
          <p:spPr bwMode="auto">
            <a:xfrm>
              <a:off x="723900" y="3277251"/>
              <a:ext cx="6865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19" name="TextBox 28">
              <a:extLst>
                <a:ext uri="{FF2B5EF4-FFF2-40B4-BE49-F238E27FC236}">
                  <a16:creationId xmlns:a16="http://schemas.microsoft.com/office/drawing/2014/main" id="{B1883A99-EF5D-ECF4-0782-1F6946E40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038600"/>
              <a:ext cx="1143000" cy="368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Agent</a:t>
              </a:r>
            </a:p>
          </p:txBody>
        </p:sp>
      </p:grpSp>
      <p:grpSp>
        <p:nvGrpSpPr>
          <p:cNvPr id="16403" name="Group 41">
            <a:extLst>
              <a:ext uri="{FF2B5EF4-FFF2-40B4-BE49-F238E27FC236}">
                <a16:creationId xmlns:a16="http://schemas.microsoft.com/office/drawing/2014/main" id="{FD1BCD83-1124-96EF-48F4-54C95D4151D9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286000"/>
            <a:ext cx="914400" cy="1365250"/>
            <a:chOff x="533400" y="2590800"/>
            <a:chExt cx="1143000" cy="1816453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16CBF18-95DD-AC6C-7EFF-1628BDF838B9}"/>
                </a:ext>
              </a:extLst>
            </p:cNvPr>
            <p:cNvSpPr/>
            <p:nvPr/>
          </p:nvSpPr>
          <p:spPr bwMode="auto">
            <a:xfrm>
              <a:off x="914400" y="2590800"/>
              <a:ext cx="305594" cy="380188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7A904D6-B300-B0DF-C69F-223BB2E83DE8}"/>
                </a:ext>
              </a:extLst>
            </p:cNvPr>
            <p:cNvCxnSpPr/>
            <p:nvPr/>
          </p:nvCxnSpPr>
          <p:spPr bwMode="auto">
            <a:xfrm rot="5400000">
              <a:off x="686946" y="3351240"/>
              <a:ext cx="762488" cy="19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410" name="Group 22">
              <a:extLst>
                <a:ext uri="{FF2B5EF4-FFF2-40B4-BE49-F238E27FC236}">
                  <a16:creationId xmlns:a16="http://schemas.microsoft.com/office/drawing/2014/main" id="{AEC226D9-DF09-85D5-574D-B0FC79671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2000" y="3733800"/>
              <a:ext cx="609600" cy="304800"/>
              <a:chOff x="762000" y="3048000"/>
              <a:chExt cx="609600" cy="3048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ECD3FEE-A26A-471D-97A3-B1069E08C22B}"/>
                  </a:ext>
                </a:extLst>
              </p:cNvPr>
              <p:cNvCxnSpPr/>
              <p:nvPr/>
            </p:nvCxnSpPr>
            <p:spPr>
              <a:xfrm rot="5400000">
                <a:off x="762326" y="3046955"/>
                <a:ext cx="304151" cy="3055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446FD43-DC7F-98C9-AB59-352C9E98C9E7}"/>
                  </a:ext>
                </a:extLst>
              </p:cNvPr>
              <p:cNvCxnSpPr/>
              <p:nvPr/>
            </p:nvCxnSpPr>
            <p:spPr>
              <a:xfrm rot="16200000" flipH="1">
                <a:off x="1066927" y="3047947"/>
                <a:ext cx="304151" cy="3036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25">
              <a:extLst>
                <a:ext uri="{FF2B5EF4-FFF2-40B4-BE49-F238E27FC236}">
                  <a16:creationId xmlns:a16="http://schemas.microsoft.com/office/drawing/2014/main" id="{7EB1D9C6-BBED-98D4-F8D8-C4020000515F}"/>
                </a:ext>
              </a:extLst>
            </p:cNvPr>
            <p:cNvCxnSpPr/>
            <p:nvPr/>
          </p:nvCxnSpPr>
          <p:spPr bwMode="auto">
            <a:xfrm>
              <a:off x="723900" y="3277251"/>
              <a:ext cx="6865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12" name="TextBox 28">
              <a:extLst>
                <a:ext uri="{FF2B5EF4-FFF2-40B4-BE49-F238E27FC236}">
                  <a16:creationId xmlns:a16="http://schemas.microsoft.com/office/drawing/2014/main" id="{54B2D80A-ACDD-7ADB-6313-050D6DD2E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038600"/>
              <a:ext cx="1143000" cy="368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Admin</a:t>
              </a:r>
            </a:p>
          </p:txBody>
        </p:sp>
      </p:grpSp>
      <p:sp>
        <p:nvSpPr>
          <p:cNvPr id="57" name="Oval 8">
            <a:extLst>
              <a:ext uri="{FF2B5EF4-FFF2-40B4-BE49-F238E27FC236}">
                <a16:creationId xmlns:a16="http://schemas.microsoft.com/office/drawing/2014/main" id="{3A6AC29B-956B-3484-FFA6-93C5CC836493}"/>
              </a:ext>
            </a:extLst>
          </p:cNvPr>
          <p:cNvSpPr/>
          <p:nvPr/>
        </p:nvSpPr>
        <p:spPr bwMode="auto">
          <a:xfrm>
            <a:off x="4191000" y="2819400"/>
            <a:ext cx="24384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Property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B47385B-7AD3-5680-2033-E3E8AB58D8A2}"/>
              </a:ext>
            </a:extLst>
          </p:cNvPr>
          <p:cNvCxnSpPr>
            <a:endCxn id="22" idx="6"/>
          </p:cNvCxnSpPr>
          <p:nvPr/>
        </p:nvCxnSpPr>
        <p:spPr bwMode="auto">
          <a:xfrm rot="5400000">
            <a:off x="6419850" y="3181350"/>
            <a:ext cx="16383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9">
            <a:extLst>
              <a:ext uri="{FF2B5EF4-FFF2-40B4-BE49-F238E27FC236}">
                <a16:creationId xmlns:a16="http://schemas.microsoft.com/office/drawing/2014/main" id="{BD86C335-6C57-FF6C-4EF2-DC556014D071}"/>
              </a:ext>
            </a:extLst>
          </p:cNvPr>
          <p:cNvSpPr/>
          <p:nvPr/>
        </p:nvSpPr>
        <p:spPr bwMode="auto">
          <a:xfrm>
            <a:off x="4343400" y="5181600"/>
            <a:ext cx="22860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Reports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E026BE9-07D5-8EDF-20BB-DB3ED1A553D3}"/>
              </a:ext>
            </a:extLst>
          </p:cNvPr>
          <p:cNvCxnSpPr>
            <a:endCxn id="54" idx="6"/>
          </p:cNvCxnSpPr>
          <p:nvPr/>
        </p:nvCxnSpPr>
        <p:spPr bwMode="auto">
          <a:xfrm rot="5400000">
            <a:off x="6076950" y="3600450"/>
            <a:ext cx="24003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907F510-F7D2-FCD6-FE92-7F0F63B7D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3619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Diagram For Customer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FA8EF2-9743-364D-3112-F9C25610B0F2}"/>
              </a:ext>
            </a:extLst>
          </p:cNvPr>
          <p:cNvSpPr/>
          <p:nvPr/>
        </p:nvSpPr>
        <p:spPr bwMode="auto">
          <a:xfrm>
            <a:off x="914400" y="2590800"/>
            <a:ext cx="304800" cy="3810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13EE9-3A58-BF17-8A36-18E0E3B72380}"/>
              </a:ext>
            </a:extLst>
          </p:cNvPr>
          <p:cNvCxnSpPr/>
          <p:nvPr/>
        </p:nvCxnSpPr>
        <p:spPr bwMode="auto">
          <a:xfrm rot="5400000">
            <a:off x="686594" y="3352006"/>
            <a:ext cx="762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CC0C64-ABAF-2ED8-A363-A9C07B068DF3}"/>
              </a:ext>
            </a:extLst>
          </p:cNvPr>
          <p:cNvCxnSpPr/>
          <p:nvPr/>
        </p:nvCxnSpPr>
        <p:spPr bwMode="auto">
          <a:xfrm rot="5400000">
            <a:off x="762000" y="373380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A2C073E-B9EE-95D2-303D-0F6919665007}"/>
              </a:ext>
            </a:extLst>
          </p:cNvPr>
          <p:cNvCxnSpPr/>
          <p:nvPr/>
        </p:nvCxnSpPr>
        <p:spPr bwMode="auto">
          <a:xfrm rot="16200000" flipH="1">
            <a:off x="1066800" y="373380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A50F31-DC14-834B-4FD7-1E122F2DAC72}"/>
              </a:ext>
            </a:extLst>
          </p:cNvPr>
          <p:cNvCxnSpPr/>
          <p:nvPr/>
        </p:nvCxnSpPr>
        <p:spPr bwMode="auto">
          <a:xfrm>
            <a:off x="685800" y="3276600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2CABFE0-67A1-909C-3A5B-A1A51C8AB1BC}"/>
              </a:ext>
            </a:extLst>
          </p:cNvPr>
          <p:cNvSpPr/>
          <p:nvPr/>
        </p:nvSpPr>
        <p:spPr bwMode="auto">
          <a:xfrm>
            <a:off x="2819400" y="533400"/>
            <a:ext cx="6096000" cy="61722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6628015-2748-B980-1E77-347B47B0A94D}"/>
              </a:ext>
            </a:extLst>
          </p:cNvPr>
          <p:cNvSpPr/>
          <p:nvPr/>
        </p:nvSpPr>
        <p:spPr bwMode="auto">
          <a:xfrm>
            <a:off x="3733800" y="6858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Login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6C1BDF-A3E5-80B4-D11E-FBA54C87FE75}"/>
              </a:ext>
            </a:extLst>
          </p:cNvPr>
          <p:cNvSpPr/>
          <p:nvPr/>
        </p:nvSpPr>
        <p:spPr bwMode="auto">
          <a:xfrm>
            <a:off x="3733800" y="15240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Search Property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9594C9-A143-0160-0D29-2ED9F2F496F8}"/>
              </a:ext>
            </a:extLst>
          </p:cNvPr>
          <p:cNvSpPr/>
          <p:nvPr/>
        </p:nvSpPr>
        <p:spPr bwMode="auto">
          <a:xfrm>
            <a:off x="3733800" y="41910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Agent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6E2C18-93B6-D62A-8684-9F20548C6BF7}"/>
              </a:ext>
            </a:extLst>
          </p:cNvPr>
          <p:cNvSpPr/>
          <p:nvPr/>
        </p:nvSpPr>
        <p:spPr bwMode="auto">
          <a:xfrm>
            <a:off x="3733800" y="24384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Register Property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C32245-98EF-1A5C-D3D0-0018C9C20EAE}"/>
              </a:ext>
            </a:extLst>
          </p:cNvPr>
          <p:cNvSpPr/>
          <p:nvPr/>
        </p:nvSpPr>
        <p:spPr bwMode="auto">
          <a:xfrm>
            <a:off x="3733800" y="59436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Logout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2257097-955B-54D7-7AF2-C3317406EDE7}"/>
              </a:ext>
            </a:extLst>
          </p:cNvPr>
          <p:cNvSpPr/>
          <p:nvPr/>
        </p:nvSpPr>
        <p:spPr bwMode="auto">
          <a:xfrm>
            <a:off x="3733800" y="33528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Check Mails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E609979-F96E-535A-9633-D84B968EE7D6}"/>
              </a:ext>
            </a:extLst>
          </p:cNvPr>
          <p:cNvCxnSpPr/>
          <p:nvPr/>
        </p:nvCxnSpPr>
        <p:spPr bwMode="auto">
          <a:xfrm flipV="1">
            <a:off x="1447800" y="1066800"/>
            <a:ext cx="2286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7E68C09-EAF0-AE98-405C-DA6CFA9C5D98}"/>
              </a:ext>
            </a:extLst>
          </p:cNvPr>
          <p:cNvCxnSpPr>
            <a:endCxn id="9" idx="2"/>
          </p:cNvCxnSpPr>
          <p:nvPr/>
        </p:nvCxnSpPr>
        <p:spPr bwMode="auto">
          <a:xfrm flipV="1">
            <a:off x="1447800" y="2743200"/>
            <a:ext cx="2286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D88759A-E8BF-0741-451C-E951CA1CCC10}"/>
              </a:ext>
            </a:extLst>
          </p:cNvPr>
          <p:cNvCxnSpPr>
            <a:endCxn id="11" idx="2"/>
          </p:cNvCxnSpPr>
          <p:nvPr/>
        </p:nvCxnSpPr>
        <p:spPr bwMode="auto">
          <a:xfrm>
            <a:off x="1447800" y="3276600"/>
            <a:ext cx="2286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6E9DD8-F535-67F1-722E-9D6226719118}"/>
              </a:ext>
            </a:extLst>
          </p:cNvPr>
          <p:cNvCxnSpPr>
            <a:endCxn id="7" idx="2"/>
          </p:cNvCxnSpPr>
          <p:nvPr/>
        </p:nvCxnSpPr>
        <p:spPr bwMode="auto">
          <a:xfrm>
            <a:off x="1447800" y="3276600"/>
            <a:ext cx="2286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1011DC9-1732-99EF-05DA-D7505A0334B0}"/>
              </a:ext>
            </a:extLst>
          </p:cNvPr>
          <p:cNvCxnSpPr>
            <a:endCxn id="10" idx="2"/>
          </p:cNvCxnSpPr>
          <p:nvPr/>
        </p:nvCxnSpPr>
        <p:spPr bwMode="auto">
          <a:xfrm rot="16200000" flipH="1">
            <a:off x="1104900" y="3619500"/>
            <a:ext cx="29718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7292007-E896-2385-E440-6330E207FEBC}"/>
              </a:ext>
            </a:extLst>
          </p:cNvPr>
          <p:cNvCxnSpPr>
            <a:endCxn id="6" idx="2"/>
          </p:cNvCxnSpPr>
          <p:nvPr/>
        </p:nvCxnSpPr>
        <p:spPr bwMode="auto">
          <a:xfrm flipV="1">
            <a:off x="1447800" y="1828800"/>
            <a:ext cx="2286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30" name="TextBox 28">
            <a:extLst>
              <a:ext uri="{FF2B5EF4-FFF2-40B4-BE49-F238E27FC236}">
                <a16:creationId xmlns:a16="http://schemas.microsoft.com/office/drawing/2014/main" id="{06BB911E-3D7F-32F9-C7C3-38F2F8B16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Customer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1A56728-F862-BA29-DBF5-ED57AE43785F}"/>
              </a:ext>
            </a:extLst>
          </p:cNvPr>
          <p:cNvSpPr/>
          <p:nvPr/>
        </p:nvSpPr>
        <p:spPr bwMode="auto">
          <a:xfrm>
            <a:off x="3733800" y="5105400"/>
            <a:ext cx="22860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Owner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8A003D-723F-FCA9-E0CA-9CE993DD7A43}"/>
              </a:ext>
            </a:extLst>
          </p:cNvPr>
          <p:cNvCxnSpPr/>
          <p:nvPr/>
        </p:nvCxnSpPr>
        <p:spPr bwMode="auto">
          <a:xfrm>
            <a:off x="1447800" y="3276600"/>
            <a:ext cx="22860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36B4D2-974D-CD34-E506-4939644C3C3E}"/>
              </a:ext>
            </a:extLst>
          </p:cNvPr>
          <p:cNvCxnSpPr>
            <a:stCxn id="6" idx="6"/>
            <a:endCxn id="39" idx="2"/>
          </p:cNvCxnSpPr>
          <p:nvPr/>
        </p:nvCxnSpPr>
        <p:spPr bwMode="auto">
          <a:xfrm flipV="1">
            <a:off x="6019800" y="1104900"/>
            <a:ext cx="1219200" cy="7239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D4B168C-F530-5EE1-0C7E-AF4FE3EDF4D3}"/>
              </a:ext>
            </a:extLst>
          </p:cNvPr>
          <p:cNvCxnSpPr>
            <a:stCxn id="6" idx="6"/>
            <a:endCxn id="45" idx="2"/>
          </p:cNvCxnSpPr>
          <p:nvPr/>
        </p:nvCxnSpPr>
        <p:spPr bwMode="auto">
          <a:xfrm>
            <a:off x="6019800" y="1828800"/>
            <a:ext cx="1143000" cy="3429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BBE59B2-1882-9B66-6E97-EE2CDABC7267}"/>
              </a:ext>
            </a:extLst>
          </p:cNvPr>
          <p:cNvCxnSpPr>
            <a:stCxn id="6" idx="6"/>
            <a:endCxn id="44" idx="2"/>
          </p:cNvCxnSpPr>
          <p:nvPr/>
        </p:nvCxnSpPr>
        <p:spPr bwMode="auto">
          <a:xfrm flipV="1">
            <a:off x="6019800" y="1638300"/>
            <a:ext cx="1143000" cy="1905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DD5531CD-D9C7-8E33-F9A5-213BC14EA45E}"/>
              </a:ext>
            </a:extLst>
          </p:cNvPr>
          <p:cNvSpPr/>
          <p:nvPr/>
        </p:nvSpPr>
        <p:spPr bwMode="auto">
          <a:xfrm>
            <a:off x="7239000" y="914400"/>
            <a:ext cx="1524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location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60AB215-4EB0-8E9A-A747-EEBB14DD6682}"/>
              </a:ext>
            </a:extLst>
          </p:cNvPr>
          <p:cNvSpPr/>
          <p:nvPr/>
        </p:nvSpPr>
        <p:spPr bwMode="auto">
          <a:xfrm>
            <a:off x="7162800" y="1447800"/>
            <a:ext cx="16002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rate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3B07CD7-5C93-106A-5AB9-5EC903BD987C}"/>
              </a:ext>
            </a:extLst>
          </p:cNvPr>
          <p:cNvSpPr/>
          <p:nvPr/>
        </p:nvSpPr>
        <p:spPr bwMode="auto">
          <a:xfrm>
            <a:off x="7162800" y="1981200"/>
            <a:ext cx="16002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sqft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D13D7E6-420C-8A34-CCB8-E885924E454E}"/>
              </a:ext>
            </a:extLst>
          </p:cNvPr>
          <p:cNvSpPr/>
          <p:nvPr/>
        </p:nvSpPr>
        <p:spPr bwMode="auto">
          <a:xfrm>
            <a:off x="7162800" y="2514600"/>
            <a:ext cx="16764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no of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bhk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E6B6B2-543D-4C4C-A54B-B23E2CF3C886}"/>
              </a:ext>
            </a:extLst>
          </p:cNvPr>
          <p:cNvCxnSpPr>
            <a:stCxn id="6" idx="6"/>
            <a:endCxn id="57" idx="2"/>
          </p:cNvCxnSpPr>
          <p:nvPr/>
        </p:nvCxnSpPr>
        <p:spPr bwMode="auto">
          <a:xfrm>
            <a:off x="6019800" y="1828800"/>
            <a:ext cx="1143000" cy="876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41" name="TextBox 32">
            <a:extLst>
              <a:ext uri="{FF2B5EF4-FFF2-40B4-BE49-F238E27FC236}">
                <a16:creationId xmlns:a16="http://schemas.microsoft.com/office/drawing/2014/main" id="{90BEB97D-DEAD-C2B0-6CE0-C975226F5E60}"/>
              </a:ext>
            </a:extLst>
          </p:cNvPr>
          <p:cNvSpPr txBox="1">
            <a:spLocks noChangeArrowheads="1"/>
          </p:cNvSpPr>
          <p:nvPr/>
        </p:nvSpPr>
        <p:spPr bwMode="auto">
          <a:xfrm rot="19777314">
            <a:off x="6063356" y="1208320"/>
            <a:ext cx="117463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  <p:sp>
        <p:nvSpPr>
          <p:cNvPr id="17442" name="TextBox 37">
            <a:extLst>
              <a:ext uri="{FF2B5EF4-FFF2-40B4-BE49-F238E27FC236}">
                <a16:creationId xmlns:a16="http://schemas.microsoft.com/office/drawing/2014/main" id="{E902C102-8A7A-365C-10F2-CBB72B31A32B}"/>
              </a:ext>
            </a:extLst>
          </p:cNvPr>
          <p:cNvSpPr txBox="1">
            <a:spLocks noChangeArrowheads="1"/>
          </p:cNvSpPr>
          <p:nvPr/>
        </p:nvSpPr>
        <p:spPr bwMode="auto">
          <a:xfrm rot="20829243">
            <a:off x="6266583" y="1451489"/>
            <a:ext cx="114430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  <p:sp>
        <p:nvSpPr>
          <p:cNvPr id="17443" name="TextBox 39">
            <a:extLst>
              <a:ext uri="{FF2B5EF4-FFF2-40B4-BE49-F238E27FC236}">
                <a16:creationId xmlns:a16="http://schemas.microsoft.com/office/drawing/2014/main" id="{98BA5A2F-39AC-9C11-1796-42D6F1BEC89C}"/>
              </a:ext>
            </a:extLst>
          </p:cNvPr>
          <p:cNvSpPr txBox="1">
            <a:spLocks noChangeArrowheads="1"/>
          </p:cNvSpPr>
          <p:nvPr/>
        </p:nvSpPr>
        <p:spPr bwMode="auto">
          <a:xfrm rot="2199922">
            <a:off x="6304750" y="2165324"/>
            <a:ext cx="106673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  <p:sp>
        <p:nvSpPr>
          <p:cNvPr id="17444" name="TextBox 41">
            <a:extLst>
              <a:ext uri="{FF2B5EF4-FFF2-40B4-BE49-F238E27FC236}">
                <a16:creationId xmlns:a16="http://schemas.microsoft.com/office/drawing/2014/main" id="{6D666F78-0A1C-70AA-9E44-CED1EBA2BAEF}"/>
              </a:ext>
            </a:extLst>
          </p:cNvPr>
          <p:cNvSpPr txBox="1">
            <a:spLocks noChangeArrowheads="1"/>
          </p:cNvSpPr>
          <p:nvPr/>
        </p:nvSpPr>
        <p:spPr bwMode="auto">
          <a:xfrm rot="1046449">
            <a:off x="6296999" y="1830528"/>
            <a:ext cx="111677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463573D-A5E7-B0D8-CBD2-C517DABF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Diagram For Agent</a:t>
            </a:r>
          </a:p>
        </p:txBody>
      </p:sp>
      <p:sp>
        <p:nvSpPr>
          <p:cNvPr id="18436" name="TextBox 40">
            <a:extLst>
              <a:ext uri="{FF2B5EF4-FFF2-40B4-BE49-F238E27FC236}">
                <a16:creationId xmlns:a16="http://schemas.microsoft.com/office/drawing/2014/main" id="{8368ED1D-FD25-8B83-7A52-2A399C98B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1BA3BD9-94EE-E62C-AAAC-93A7DB57AFA4}"/>
              </a:ext>
            </a:extLst>
          </p:cNvPr>
          <p:cNvSpPr/>
          <p:nvPr/>
        </p:nvSpPr>
        <p:spPr bwMode="auto">
          <a:xfrm>
            <a:off x="4114800" y="32766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Send Mails</a:t>
            </a:r>
          </a:p>
        </p:txBody>
      </p:sp>
      <p:grpSp>
        <p:nvGrpSpPr>
          <p:cNvPr id="18440" name="Group 27">
            <a:extLst>
              <a:ext uri="{FF2B5EF4-FFF2-40B4-BE49-F238E27FC236}">
                <a16:creationId xmlns:a16="http://schemas.microsoft.com/office/drawing/2014/main" id="{FF1F85A1-20F7-E0A0-FA3E-81199381B26C}"/>
              </a:ext>
            </a:extLst>
          </p:cNvPr>
          <p:cNvGrpSpPr>
            <a:grpSpLocks/>
          </p:cNvGrpSpPr>
          <p:nvPr/>
        </p:nvGrpSpPr>
        <p:grpSpPr bwMode="auto">
          <a:xfrm>
            <a:off x="723900" y="2362200"/>
            <a:ext cx="685800" cy="1447800"/>
            <a:chOff x="914400" y="1752600"/>
            <a:chExt cx="685800" cy="14478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AA44D22-14FF-C120-D686-95DDB388E981}"/>
                </a:ext>
              </a:extLst>
            </p:cNvPr>
            <p:cNvSpPr/>
            <p:nvPr/>
          </p:nvSpPr>
          <p:spPr>
            <a:xfrm>
              <a:off x="1066800" y="1752600"/>
              <a:ext cx="304800" cy="38100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460" name="Group 26">
              <a:extLst>
                <a:ext uri="{FF2B5EF4-FFF2-40B4-BE49-F238E27FC236}">
                  <a16:creationId xmlns:a16="http://schemas.microsoft.com/office/drawing/2014/main" id="{1B818791-A7BC-9934-51E3-5042DBC54D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2133600"/>
              <a:ext cx="685800" cy="1066800"/>
              <a:chOff x="914400" y="2133600"/>
              <a:chExt cx="685800" cy="106680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393CCDD-5E79-8BDD-7584-4D1AAA2CFBAE}"/>
                  </a:ext>
                </a:extLst>
              </p:cNvPr>
              <p:cNvCxnSpPr/>
              <p:nvPr/>
            </p:nvCxnSpPr>
            <p:spPr>
              <a:xfrm rot="5400000">
                <a:off x="838994" y="2513806"/>
                <a:ext cx="762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8462" name="Group 22">
                <a:extLst>
                  <a:ext uri="{FF2B5EF4-FFF2-40B4-BE49-F238E27FC236}">
                    <a16:creationId xmlns:a16="http://schemas.microsoft.com/office/drawing/2014/main" id="{11961064-FEB9-2FA9-B6A1-27D66FC97B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4400" y="2895600"/>
                <a:ext cx="609600" cy="304800"/>
                <a:chOff x="762000" y="3048000"/>
                <a:chExt cx="609600" cy="304800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BBD62748-0DA6-6AD0-B29B-7881A6F27219}"/>
                    </a:ext>
                  </a:extLst>
                </p:cNvPr>
                <p:cNvCxnSpPr/>
                <p:nvPr/>
              </p:nvCxnSpPr>
              <p:spPr>
                <a:xfrm rot="5400000">
                  <a:off x="762000" y="3048000"/>
                  <a:ext cx="304800" cy="304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6DD2614E-5B0D-280B-B903-8F45CFA2B07E}"/>
                    </a:ext>
                  </a:extLst>
                </p:cNvPr>
                <p:cNvCxnSpPr/>
                <p:nvPr/>
              </p:nvCxnSpPr>
              <p:spPr>
                <a:xfrm rot="16200000" flipH="1">
                  <a:off x="1066800" y="3048000"/>
                  <a:ext cx="304800" cy="304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2BFEC01-172E-2086-AD8B-695833317EB0}"/>
                  </a:ext>
                </a:extLst>
              </p:cNvPr>
              <p:cNvCxnSpPr/>
              <p:nvPr/>
            </p:nvCxnSpPr>
            <p:spPr>
              <a:xfrm>
                <a:off x="914400" y="2362200"/>
                <a:ext cx="685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441" name="Group 49">
            <a:extLst>
              <a:ext uri="{FF2B5EF4-FFF2-40B4-BE49-F238E27FC236}">
                <a16:creationId xmlns:a16="http://schemas.microsoft.com/office/drawing/2014/main" id="{0BB4F4AD-39CF-9F1C-1BF9-ACA7AFD1331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685800"/>
            <a:ext cx="5867400" cy="6096000"/>
            <a:chOff x="1676400" y="914400"/>
            <a:chExt cx="5867400" cy="6096000"/>
          </a:xfrm>
        </p:grpSpPr>
        <p:grpSp>
          <p:nvGrpSpPr>
            <p:cNvPr id="18446" name="Group 13">
              <a:extLst>
                <a:ext uri="{FF2B5EF4-FFF2-40B4-BE49-F238E27FC236}">
                  <a16:creationId xmlns:a16="http://schemas.microsoft.com/office/drawing/2014/main" id="{0F105E83-162C-69E1-11CD-63D5CB99E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6600" y="914400"/>
              <a:ext cx="4267200" cy="6096000"/>
              <a:chOff x="2057400" y="762000"/>
              <a:chExt cx="4267200" cy="6096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99FF012-9B0F-A6A2-27C2-C0AFCAF43CAB}"/>
                  </a:ext>
                </a:extLst>
              </p:cNvPr>
              <p:cNvSpPr/>
              <p:nvPr/>
            </p:nvSpPr>
            <p:spPr>
              <a:xfrm>
                <a:off x="2057400" y="762000"/>
                <a:ext cx="4267200" cy="6096000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18454" name="Group 12">
                <a:extLst>
                  <a:ext uri="{FF2B5EF4-FFF2-40B4-BE49-F238E27FC236}">
                    <a16:creationId xmlns:a16="http://schemas.microsoft.com/office/drawing/2014/main" id="{EC46DE89-4BCA-FE25-9AD1-4123696638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95600" y="914400"/>
                <a:ext cx="2514600" cy="5562600"/>
                <a:chOff x="2895600" y="914400"/>
                <a:chExt cx="2514600" cy="5562600"/>
              </a:xfrm>
            </p:grpSpPr>
            <p:sp>
              <p:nvSpPr>
                <p:cNvPr id="17" name="Oval 3">
                  <a:extLst>
                    <a:ext uri="{FF2B5EF4-FFF2-40B4-BE49-F238E27FC236}">
                      <a16:creationId xmlns:a16="http://schemas.microsoft.com/office/drawing/2014/main" id="{B033B692-4C39-CB32-A535-0228E64AD1F4}"/>
                    </a:ext>
                  </a:extLst>
                </p:cNvPr>
                <p:cNvSpPr/>
                <p:nvPr/>
              </p:nvSpPr>
              <p:spPr>
                <a:xfrm>
                  <a:off x="2971800" y="914400"/>
                  <a:ext cx="2362200" cy="6096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400" dirty="0"/>
                    <a:t>Login</a:t>
                  </a:r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4ECBA8E2-F4B2-45F0-1E43-8C656978D7D1}"/>
                    </a:ext>
                  </a:extLst>
                </p:cNvPr>
                <p:cNvSpPr/>
                <p:nvPr/>
              </p:nvSpPr>
              <p:spPr>
                <a:xfrm>
                  <a:off x="2895600" y="1752600"/>
                  <a:ext cx="2514600" cy="6096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400" dirty="0"/>
                    <a:t>Check Customer Information</a:t>
                  </a: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44043733-BDD1-3CC8-F4E3-202F7B838FE4}"/>
                    </a:ext>
                  </a:extLst>
                </p:cNvPr>
                <p:cNvSpPr/>
                <p:nvPr/>
              </p:nvSpPr>
              <p:spPr>
                <a:xfrm>
                  <a:off x="2971800" y="5943600"/>
                  <a:ext cx="2438400" cy="5334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400" dirty="0"/>
                    <a:t>Logout</a:t>
                  </a:r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7CB3DDF7-E4C1-343F-B63F-CFE1B22EC8B2}"/>
                    </a:ext>
                  </a:extLst>
                </p:cNvPr>
                <p:cNvSpPr/>
                <p:nvPr/>
              </p:nvSpPr>
              <p:spPr>
                <a:xfrm>
                  <a:off x="2971800" y="2590800"/>
                  <a:ext cx="2438400" cy="6096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1400" dirty="0"/>
                    <a:t>Check Mails</a:t>
                  </a:r>
                </a:p>
              </p:txBody>
            </p:sp>
          </p:grpSp>
        </p:grpSp>
        <p:grpSp>
          <p:nvGrpSpPr>
            <p:cNvPr id="18447" name="Group 48">
              <a:extLst>
                <a:ext uri="{FF2B5EF4-FFF2-40B4-BE49-F238E27FC236}">
                  <a16:creationId xmlns:a16="http://schemas.microsoft.com/office/drawing/2014/main" id="{99513D1D-0D07-69D0-CD86-A0ECAC3EE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6400" y="1371600"/>
              <a:ext cx="2514600" cy="4991100"/>
              <a:chOff x="1676400" y="1371600"/>
              <a:chExt cx="2514600" cy="499110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F05E4EF9-4015-A001-740A-7A08133B1B15}"/>
                  </a:ext>
                </a:extLst>
              </p:cNvPr>
              <p:cNvCxnSpPr>
                <a:endCxn id="17" idx="2"/>
              </p:cNvCxnSpPr>
              <p:nvPr/>
            </p:nvCxnSpPr>
            <p:spPr>
              <a:xfrm flipV="1">
                <a:off x="1676400" y="1371600"/>
                <a:ext cx="2514600" cy="1676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8E05AC01-E4B4-3D2F-07C1-FA018703A1A1}"/>
                  </a:ext>
                </a:extLst>
              </p:cNvPr>
              <p:cNvCxnSpPr>
                <a:endCxn id="22" idx="2"/>
              </p:cNvCxnSpPr>
              <p:nvPr/>
            </p:nvCxnSpPr>
            <p:spPr>
              <a:xfrm>
                <a:off x="1676400" y="3048000"/>
                <a:ext cx="2514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10F2DD78-101B-1146-2BED-B349BA788884}"/>
                  </a:ext>
                </a:extLst>
              </p:cNvPr>
              <p:cNvCxnSpPr>
                <a:endCxn id="34" idx="2"/>
              </p:cNvCxnSpPr>
              <p:nvPr/>
            </p:nvCxnSpPr>
            <p:spPr>
              <a:xfrm>
                <a:off x="1676400" y="3048000"/>
                <a:ext cx="2514600" cy="1676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340C476-7737-080F-6FC6-B4D718DC2212}"/>
                  </a:ext>
                </a:extLst>
              </p:cNvPr>
              <p:cNvCxnSpPr>
                <a:endCxn id="21" idx="2"/>
              </p:cNvCxnSpPr>
              <p:nvPr/>
            </p:nvCxnSpPr>
            <p:spPr>
              <a:xfrm rot="16200000" flipH="1">
                <a:off x="1276350" y="3448050"/>
                <a:ext cx="3314700" cy="2514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E5BCEBF4-3AD1-08CD-8AD9-FFFD935367C4}"/>
                  </a:ext>
                </a:extLst>
              </p:cNvPr>
              <p:cNvCxnSpPr>
                <a:endCxn id="20" idx="2"/>
              </p:cNvCxnSpPr>
              <p:nvPr/>
            </p:nvCxnSpPr>
            <p:spPr>
              <a:xfrm flipV="1">
                <a:off x="1676400" y="2209800"/>
                <a:ext cx="2438400" cy="838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A203FACC-4291-A3B1-77F0-E415D5B936E2}"/>
              </a:ext>
            </a:extLst>
          </p:cNvPr>
          <p:cNvSpPr/>
          <p:nvPr/>
        </p:nvSpPr>
        <p:spPr bwMode="auto">
          <a:xfrm>
            <a:off x="4152900" y="50292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Owner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DF47637-C730-6ECA-5A23-2993F2158071}"/>
              </a:ext>
            </a:extLst>
          </p:cNvPr>
          <p:cNvCxnSpPr>
            <a:endCxn id="45" idx="2"/>
          </p:cNvCxnSpPr>
          <p:nvPr/>
        </p:nvCxnSpPr>
        <p:spPr bwMode="auto">
          <a:xfrm rot="16200000" flipH="1">
            <a:off x="1638300" y="2819400"/>
            <a:ext cx="25146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D886135-817B-BE77-9332-EA1CB48845EF}"/>
              </a:ext>
            </a:extLst>
          </p:cNvPr>
          <p:cNvCxnSpPr/>
          <p:nvPr/>
        </p:nvCxnSpPr>
        <p:spPr bwMode="auto">
          <a:xfrm>
            <a:off x="1638300" y="2819400"/>
            <a:ext cx="2514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D4DADB37-458E-F4D2-5991-3D8E1E2FD191}"/>
              </a:ext>
            </a:extLst>
          </p:cNvPr>
          <p:cNvSpPr/>
          <p:nvPr/>
        </p:nvSpPr>
        <p:spPr bwMode="auto">
          <a:xfrm>
            <a:off x="4152900" y="41910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Contact Customer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E23B9D8-80B9-DDE0-1398-A3C930A7E026}"/>
              </a:ext>
            </a:extLst>
          </p:cNvPr>
          <p:cNvSpPr/>
          <p:nvPr/>
        </p:nvSpPr>
        <p:spPr bwMode="auto">
          <a:xfrm>
            <a:off x="4114800" y="32766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Send Mail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21065B5-E482-F340-32A2-F916010C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Diagram For Administrator</a:t>
            </a:r>
          </a:p>
        </p:txBody>
      </p:sp>
      <p:grpSp>
        <p:nvGrpSpPr>
          <p:cNvPr id="19460" name="Group 27">
            <a:extLst>
              <a:ext uri="{FF2B5EF4-FFF2-40B4-BE49-F238E27FC236}">
                <a16:creationId xmlns:a16="http://schemas.microsoft.com/office/drawing/2014/main" id="{24DCB1DD-E749-84E4-4C40-7231C4A5008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86000"/>
            <a:ext cx="685800" cy="1447800"/>
            <a:chOff x="914400" y="1752600"/>
            <a:chExt cx="685800" cy="14478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0CA48A1-771A-3334-0015-2354FF384ADD}"/>
                </a:ext>
              </a:extLst>
            </p:cNvPr>
            <p:cNvSpPr/>
            <p:nvPr/>
          </p:nvSpPr>
          <p:spPr>
            <a:xfrm>
              <a:off x="1066800" y="1752600"/>
              <a:ext cx="304800" cy="381000"/>
            </a:xfrm>
            <a:prstGeom prst="ellips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491" name="Group 26">
              <a:extLst>
                <a:ext uri="{FF2B5EF4-FFF2-40B4-BE49-F238E27FC236}">
                  <a16:creationId xmlns:a16="http://schemas.microsoft.com/office/drawing/2014/main" id="{74D51477-38A7-C656-185E-1F7D9337B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2133600"/>
              <a:ext cx="685800" cy="1066800"/>
              <a:chOff x="914400" y="2133600"/>
              <a:chExt cx="685800" cy="10668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45A7D18-DC4C-F9CE-C308-96BCB173B887}"/>
                  </a:ext>
                </a:extLst>
              </p:cNvPr>
              <p:cNvCxnSpPr/>
              <p:nvPr/>
            </p:nvCxnSpPr>
            <p:spPr>
              <a:xfrm rot="5400000">
                <a:off x="838994" y="2513806"/>
                <a:ext cx="762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493" name="Group 22">
                <a:extLst>
                  <a:ext uri="{FF2B5EF4-FFF2-40B4-BE49-F238E27FC236}">
                    <a16:creationId xmlns:a16="http://schemas.microsoft.com/office/drawing/2014/main" id="{9DA94004-EA42-80F7-4372-23DFD9F218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4400" y="2895600"/>
                <a:ext cx="609600" cy="304800"/>
                <a:chOff x="762000" y="3048000"/>
                <a:chExt cx="609600" cy="304800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BC8C2AB5-87FD-862B-56A6-F7D95ADE9A91}"/>
                    </a:ext>
                  </a:extLst>
                </p:cNvPr>
                <p:cNvCxnSpPr/>
                <p:nvPr/>
              </p:nvCxnSpPr>
              <p:spPr>
                <a:xfrm rot="5400000">
                  <a:off x="762000" y="3048000"/>
                  <a:ext cx="304800" cy="304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95E1161-4D8F-055E-B37B-038579C0E42A}"/>
                    </a:ext>
                  </a:extLst>
                </p:cNvPr>
                <p:cNvCxnSpPr/>
                <p:nvPr/>
              </p:nvCxnSpPr>
              <p:spPr>
                <a:xfrm rot="16200000" flipH="1">
                  <a:off x="1066800" y="3048000"/>
                  <a:ext cx="304800" cy="304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CBDB981-BA79-7525-68C8-932AB9018952}"/>
                  </a:ext>
                </a:extLst>
              </p:cNvPr>
              <p:cNvCxnSpPr/>
              <p:nvPr/>
            </p:nvCxnSpPr>
            <p:spPr>
              <a:xfrm>
                <a:off x="914400" y="2362200"/>
                <a:ext cx="6858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5F07B7FE-6FCB-626F-1228-9BA61B9C0616}"/>
              </a:ext>
            </a:extLst>
          </p:cNvPr>
          <p:cNvSpPr/>
          <p:nvPr/>
        </p:nvSpPr>
        <p:spPr bwMode="auto">
          <a:xfrm>
            <a:off x="2590800" y="304800"/>
            <a:ext cx="6096000" cy="6477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383A6611-6655-F068-8A61-A620DA0FEB17}"/>
              </a:ext>
            </a:extLst>
          </p:cNvPr>
          <p:cNvSpPr/>
          <p:nvPr/>
        </p:nvSpPr>
        <p:spPr bwMode="auto">
          <a:xfrm>
            <a:off x="3505200" y="381000"/>
            <a:ext cx="2362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Login</a:t>
            </a:r>
          </a:p>
        </p:txBody>
      </p:sp>
      <p:sp>
        <p:nvSpPr>
          <p:cNvPr id="44" name="Oval 5">
            <a:extLst>
              <a:ext uri="{FF2B5EF4-FFF2-40B4-BE49-F238E27FC236}">
                <a16:creationId xmlns:a16="http://schemas.microsoft.com/office/drawing/2014/main" id="{B89FDCFA-1EE6-4F26-8952-167566442D40}"/>
              </a:ext>
            </a:extLst>
          </p:cNvPr>
          <p:cNvSpPr/>
          <p:nvPr/>
        </p:nvSpPr>
        <p:spPr bwMode="auto">
          <a:xfrm>
            <a:off x="3429000" y="990600"/>
            <a:ext cx="24384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Manages Property Information</a:t>
            </a:r>
          </a:p>
        </p:txBody>
      </p:sp>
      <p:sp>
        <p:nvSpPr>
          <p:cNvPr id="45" name="Oval 6">
            <a:extLst>
              <a:ext uri="{FF2B5EF4-FFF2-40B4-BE49-F238E27FC236}">
                <a16:creationId xmlns:a16="http://schemas.microsoft.com/office/drawing/2014/main" id="{3BDA6110-CA11-FF86-8C48-6C349675ECE8}"/>
              </a:ext>
            </a:extLst>
          </p:cNvPr>
          <p:cNvSpPr/>
          <p:nvPr/>
        </p:nvSpPr>
        <p:spPr bwMode="auto">
          <a:xfrm>
            <a:off x="3505200" y="46482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Send Mail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41DA5F4-D15A-48E4-252C-4458BE5E549B}"/>
              </a:ext>
            </a:extLst>
          </p:cNvPr>
          <p:cNvSpPr/>
          <p:nvPr/>
        </p:nvSpPr>
        <p:spPr bwMode="auto">
          <a:xfrm>
            <a:off x="3429000" y="1676400"/>
            <a:ext cx="25908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Manages Owner Information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D28C92C-9223-610E-0F36-836A6DB0D108}"/>
              </a:ext>
            </a:extLst>
          </p:cNvPr>
          <p:cNvSpPr/>
          <p:nvPr/>
        </p:nvSpPr>
        <p:spPr bwMode="auto">
          <a:xfrm>
            <a:off x="3505200" y="6172200"/>
            <a:ext cx="2438400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Logout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A5FE484-77B2-489A-2BAD-E0FEC79499F9}"/>
              </a:ext>
            </a:extLst>
          </p:cNvPr>
          <p:cNvSpPr/>
          <p:nvPr/>
        </p:nvSpPr>
        <p:spPr bwMode="auto">
          <a:xfrm>
            <a:off x="3505200" y="38862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Check Mails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939B81C-5E85-839F-0BE0-C127EDD77960}"/>
              </a:ext>
            </a:extLst>
          </p:cNvPr>
          <p:cNvCxnSpPr>
            <a:endCxn id="43" idx="2"/>
          </p:cNvCxnSpPr>
          <p:nvPr/>
        </p:nvCxnSpPr>
        <p:spPr bwMode="auto">
          <a:xfrm rot="5400000" flipH="1" flipV="1">
            <a:off x="1447800" y="685800"/>
            <a:ext cx="2133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1DBA2F-BD84-48FE-C9E1-529043BC805E}"/>
              </a:ext>
            </a:extLst>
          </p:cNvPr>
          <p:cNvCxnSpPr>
            <a:endCxn id="44" idx="2"/>
          </p:cNvCxnSpPr>
          <p:nvPr/>
        </p:nvCxnSpPr>
        <p:spPr bwMode="auto">
          <a:xfrm flipV="1">
            <a:off x="1524000" y="1257300"/>
            <a:ext cx="19050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1C8BAED-FB1B-B6F0-939E-78EFFA54BAFA}"/>
              </a:ext>
            </a:extLst>
          </p:cNvPr>
          <p:cNvCxnSpPr>
            <a:endCxn id="48" idx="2"/>
          </p:cNvCxnSpPr>
          <p:nvPr/>
        </p:nvCxnSpPr>
        <p:spPr bwMode="auto">
          <a:xfrm>
            <a:off x="1524000" y="2743200"/>
            <a:ext cx="1981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2E71610-C59D-2023-09F6-8CCCCD24B3F6}"/>
              </a:ext>
            </a:extLst>
          </p:cNvPr>
          <p:cNvCxnSpPr>
            <a:endCxn id="45" idx="2"/>
          </p:cNvCxnSpPr>
          <p:nvPr/>
        </p:nvCxnSpPr>
        <p:spPr bwMode="auto">
          <a:xfrm rot="16200000" flipH="1">
            <a:off x="1409700" y="2857500"/>
            <a:ext cx="2209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C12B66-3831-0877-63D0-9BC872B2DDF9}"/>
              </a:ext>
            </a:extLst>
          </p:cNvPr>
          <p:cNvCxnSpPr>
            <a:endCxn id="47" idx="2"/>
          </p:cNvCxnSpPr>
          <p:nvPr/>
        </p:nvCxnSpPr>
        <p:spPr bwMode="auto">
          <a:xfrm rot="16200000" flipH="1">
            <a:off x="666750" y="3600450"/>
            <a:ext cx="36957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A4C5351-2F8A-F21E-BCE1-5BBFBBCDEE81}"/>
              </a:ext>
            </a:extLst>
          </p:cNvPr>
          <p:cNvCxnSpPr/>
          <p:nvPr/>
        </p:nvCxnSpPr>
        <p:spPr bwMode="auto">
          <a:xfrm flipV="1">
            <a:off x="1524000" y="1905000"/>
            <a:ext cx="1905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B55A1303-2DD3-757E-45A2-6D955AACCB95}"/>
              </a:ext>
            </a:extLst>
          </p:cNvPr>
          <p:cNvSpPr/>
          <p:nvPr/>
        </p:nvSpPr>
        <p:spPr bwMode="auto">
          <a:xfrm>
            <a:off x="3505200" y="54102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View Reports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2D89836-E551-7C9A-1F51-A765B6A2896D}"/>
              </a:ext>
            </a:extLst>
          </p:cNvPr>
          <p:cNvSpPr/>
          <p:nvPr/>
        </p:nvSpPr>
        <p:spPr bwMode="auto">
          <a:xfrm>
            <a:off x="3505200" y="3124200"/>
            <a:ext cx="2438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View Registered Property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EFB9790-1C1A-CA96-C2A1-07F821B13A1C}"/>
              </a:ext>
            </a:extLst>
          </p:cNvPr>
          <p:cNvSpPr/>
          <p:nvPr/>
        </p:nvSpPr>
        <p:spPr bwMode="auto">
          <a:xfrm>
            <a:off x="3505200" y="2362200"/>
            <a:ext cx="2514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Manages Agent Property</a:t>
            </a:r>
          </a:p>
        </p:txBody>
      </p:sp>
      <p:sp>
        <p:nvSpPr>
          <p:cNvPr id="19477" name="TextBox 72">
            <a:extLst>
              <a:ext uri="{FF2B5EF4-FFF2-40B4-BE49-F238E27FC236}">
                <a16:creationId xmlns:a16="http://schemas.microsoft.com/office/drawing/2014/main" id="{374A7107-046E-B37B-A590-2AAA6A99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1219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842CDD1-3B5F-4557-14FF-9618C76D79AB}"/>
              </a:ext>
            </a:extLst>
          </p:cNvPr>
          <p:cNvCxnSpPr>
            <a:endCxn id="56" idx="2"/>
          </p:cNvCxnSpPr>
          <p:nvPr/>
        </p:nvCxnSpPr>
        <p:spPr bwMode="auto">
          <a:xfrm rot="16200000" flipH="1">
            <a:off x="1028700" y="3238500"/>
            <a:ext cx="2971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66C2D9A-2D53-4628-D491-21361627F65C}"/>
              </a:ext>
            </a:extLst>
          </p:cNvPr>
          <p:cNvCxnSpPr/>
          <p:nvPr/>
        </p:nvCxnSpPr>
        <p:spPr bwMode="auto">
          <a:xfrm flipV="1">
            <a:off x="1524000" y="26670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C4D1D3B-BD08-4A79-AF24-C1D7C8C866B1}"/>
              </a:ext>
            </a:extLst>
          </p:cNvPr>
          <p:cNvCxnSpPr>
            <a:endCxn id="57" idx="2"/>
          </p:cNvCxnSpPr>
          <p:nvPr/>
        </p:nvCxnSpPr>
        <p:spPr bwMode="auto">
          <a:xfrm>
            <a:off x="1524000" y="27432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DF2E08D-7261-FDB5-6B7A-4B5ADA82BBE5}"/>
              </a:ext>
            </a:extLst>
          </p:cNvPr>
          <p:cNvCxnSpPr>
            <a:stCxn id="44" idx="6"/>
            <a:endCxn id="42" idx="2"/>
          </p:cNvCxnSpPr>
          <p:nvPr/>
        </p:nvCxnSpPr>
        <p:spPr bwMode="auto">
          <a:xfrm flipV="1">
            <a:off x="5867400" y="571500"/>
            <a:ext cx="1219200" cy="685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304F4D-4F2B-CA44-4526-6D8A6F0A7A98}"/>
              </a:ext>
            </a:extLst>
          </p:cNvPr>
          <p:cNvCxnSpPr>
            <a:stCxn id="44" idx="6"/>
            <a:endCxn id="52" idx="2"/>
          </p:cNvCxnSpPr>
          <p:nvPr/>
        </p:nvCxnSpPr>
        <p:spPr bwMode="auto">
          <a:xfrm>
            <a:off x="5867400" y="1257300"/>
            <a:ext cx="1143000" cy="381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1FCBCB4-975B-450C-4BF2-E63EA59CEAB4}"/>
              </a:ext>
            </a:extLst>
          </p:cNvPr>
          <p:cNvCxnSpPr>
            <a:stCxn id="44" idx="6"/>
            <a:endCxn id="50" idx="2"/>
          </p:cNvCxnSpPr>
          <p:nvPr/>
        </p:nvCxnSpPr>
        <p:spPr bwMode="auto">
          <a:xfrm flipV="1">
            <a:off x="5867400" y="1104900"/>
            <a:ext cx="1143000" cy="1524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E06E9EBC-3E3E-6BE5-D7D9-FBC01C1F095E}"/>
              </a:ext>
            </a:extLst>
          </p:cNvPr>
          <p:cNvSpPr/>
          <p:nvPr/>
        </p:nvSpPr>
        <p:spPr bwMode="auto">
          <a:xfrm>
            <a:off x="7086600" y="381000"/>
            <a:ext cx="1524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4371BFF-A37A-5C36-C3C6-150E409603E6}"/>
              </a:ext>
            </a:extLst>
          </p:cNvPr>
          <p:cNvSpPr/>
          <p:nvPr/>
        </p:nvSpPr>
        <p:spPr bwMode="auto">
          <a:xfrm>
            <a:off x="7010400" y="914400"/>
            <a:ext cx="16002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update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CA4006-5953-1A98-1780-EA0BA19938E3}"/>
              </a:ext>
            </a:extLst>
          </p:cNvPr>
          <p:cNvSpPr/>
          <p:nvPr/>
        </p:nvSpPr>
        <p:spPr bwMode="auto">
          <a:xfrm>
            <a:off x="7010400" y="1447800"/>
            <a:ext cx="16002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</a:p>
        </p:txBody>
      </p:sp>
      <p:sp>
        <p:nvSpPr>
          <p:cNvPr id="19487" name="TextBox 57">
            <a:extLst>
              <a:ext uri="{FF2B5EF4-FFF2-40B4-BE49-F238E27FC236}">
                <a16:creationId xmlns:a16="http://schemas.microsoft.com/office/drawing/2014/main" id="{16E88517-7295-D5E5-54AA-86489FF5D3B5}"/>
              </a:ext>
            </a:extLst>
          </p:cNvPr>
          <p:cNvSpPr txBox="1">
            <a:spLocks noChangeArrowheads="1"/>
          </p:cNvSpPr>
          <p:nvPr/>
        </p:nvSpPr>
        <p:spPr bwMode="auto">
          <a:xfrm rot="20959085">
            <a:off x="6123648" y="896682"/>
            <a:ext cx="117463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  <p:sp>
        <p:nvSpPr>
          <p:cNvPr id="19488" name="TextBox 58">
            <a:extLst>
              <a:ext uri="{FF2B5EF4-FFF2-40B4-BE49-F238E27FC236}">
                <a16:creationId xmlns:a16="http://schemas.microsoft.com/office/drawing/2014/main" id="{E5BB963C-B3BF-880D-8837-8D145F2ED3AE}"/>
              </a:ext>
            </a:extLst>
          </p:cNvPr>
          <p:cNvSpPr txBox="1">
            <a:spLocks noChangeArrowheads="1"/>
          </p:cNvSpPr>
          <p:nvPr/>
        </p:nvSpPr>
        <p:spPr bwMode="auto">
          <a:xfrm rot="1105186">
            <a:off x="6112104" y="1282124"/>
            <a:ext cx="117463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  <p:sp>
        <p:nvSpPr>
          <p:cNvPr id="19489" name="TextBox 59">
            <a:extLst>
              <a:ext uri="{FF2B5EF4-FFF2-40B4-BE49-F238E27FC236}">
                <a16:creationId xmlns:a16="http://schemas.microsoft.com/office/drawing/2014/main" id="{F7FA8F0A-8EBB-6DED-57B1-DBAC82B47DAC}"/>
              </a:ext>
            </a:extLst>
          </p:cNvPr>
          <p:cNvSpPr txBox="1">
            <a:spLocks noChangeArrowheads="1"/>
          </p:cNvSpPr>
          <p:nvPr/>
        </p:nvSpPr>
        <p:spPr bwMode="auto">
          <a:xfrm rot="19777314">
            <a:off x="5860697" y="657937"/>
            <a:ext cx="117463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&lt;&lt;include&gt;&gt;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5A0B8924-AEFC-81E9-90AC-209853FA53C0}"/>
              </a:ext>
            </a:extLst>
          </p:cNvPr>
          <p:cNvSpPr/>
          <p:nvPr/>
        </p:nvSpPr>
        <p:spPr bwMode="auto">
          <a:xfrm>
            <a:off x="3124200" y="3733800"/>
            <a:ext cx="609600" cy="2174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valid</a:t>
            </a:r>
          </a:p>
        </p:txBody>
      </p:sp>
      <p:sp>
        <p:nvSpPr>
          <p:cNvPr id="20483" name="Title 23">
            <a:extLst>
              <a:ext uri="{FF2B5EF4-FFF2-40B4-BE49-F238E27FC236}">
                <a16:creationId xmlns:a16="http://schemas.microsoft.com/office/drawing/2014/main" id="{EBD51E00-ACBE-1730-6B32-4E69ABC5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Diagram For Customer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38FB280E-E2E6-DF23-46D9-C1C566B69FDB}"/>
              </a:ext>
            </a:extLst>
          </p:cNvPr>
          <p:cNvSpPr/>
          <p:nvPr/>
        </p:nvSpPr>
        <p:spPr bwMode="auto">
          <a:xfrm>
            <a:off x="4114800" y="6418263"/>
            <a:ext cx="381000" cy="36353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F4A992AC-84BB-8A43-2DDA-D4BBA0736DC4}"/>
              </a:ext>
            </a:extLst>
          </p:cNvPr>
          <p:cNvSpPr/>
          <p:nvPr/>
        </p:nvSpPr>
        <p:spPr bwMode="auto">
          <a:xfrm>
            <a:off x="5715000" y="3873500"/>
            <a:ext cx="457200" cy="21907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0F3031A1-E9C5-23D7-5E91-045F485F890D}"/>
              </a:ext>
            </a:extLst>
          </p:cNvPr>
          <p:cNvSpPr/>
          <p:nvPr/>
        </p:nvSpPr>
        <p:spPr bwMode="auto">
          <a:xfrm>
            <a:off x="5638800" y="3074988"/>
            <a:ext cx="457200" cy="21748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75C29D5-E84F-AD64-0015-5EA04AFFDEC8}"/>
              </a:ext>
            </a:extLst>
          </p:cNvPr>
          <p:cNvCxnSpPr/>
          <p:nvPr/>
        </p:nvCxnSpPr>
        <p:spPr bwMode="auto">
          <a:xfrm rot="5400000">
            <a:off x="5570538" y="3219450"/>
            <a:ext cx="290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1D4847B-0BEE-DA32-1405-781F3F242017}"/>
              </a:ext>
            </a:extLst>
          </p:cNvPr>
          <p:cNvSpPr/>
          <p:nvPr/>
        </p:nvSpPr>
        <p:spPr bwMode="auto">
          <a:xfrm>
            <a:off x="4953000" y="966788"/>
            <a:ext cx="1524000" cy="363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Search Property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84C699C-C930-2D9F-C605-953F93C1DA76}"/>
              </a:ext>
            </a:extLst>
          </p:cNvPr>
          <p:cNvCxnSpPr/>
          <p:nvPr/>
        </p:nvCxnSpPr>
        <p:spPr bwMode="auto">
          <a:xfrm rot="10800000">
            <a:off x="2819400" y="820738"/>
            <a:ext cx="2895600" cy="158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B1A07D1-62F3-AEBA-F42D-D11C5491FF03}"/>
              </a:ext>
            </a:extLst>
          </p:cNvPr>
          <p:cNvCxnSpPr/>
          <p:nvPr/>
        </p:nvCxnSpPr>
        <p:spPr bwMode="auto">
          <a:xfrm>
            <a:off x="6553200" y="3582988"/>
            <a:ext cx="533400" cy="15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374CAF-9370-1C75-B0D0-1A190674309E}"/>
              </a:ext>
            </a:extLst>
          </p:cNvPr>
          <p:cNvCxnSpPr/>
          <p:nvPr/>
        </p:nvCxnSpPr>
        <p:spPr bwMode="auto">
          <a:xfrm rot="5400000">
            <a:off x="4387057" y="2310606"/>
            <a:ext cx="217488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EEA80DE-0B40-7D9C-5B6A-E8A92E4D68C9}"/>
              </a:ext>
            </a:extLst>
          </p:cNvPr>
          <p:cNvCxnSpPr/>
          <p:nvPr/>
        </p:nvCxnSpPr>
        <p:spPr bwMode="auto">
          <a:xfrm rot="5400000">
            <a:off x="5568950" y="820738"/>
            <a:ext cx="292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E5AA932-03C5-ABAD-06AE-A6E997F57E2C}"/>
              </a:ext>
            </a:extLst>
          </p:cNvPr>
          <p:cNvCxnSpPr/>
          <p:nvPr/>
        </p:nvCxnSpPr>
        <p:spPr bwMode="auto">
          <a:xfrm rot="5400000">
            <a:off x="6825457" y="2310606"/>
            <a:ext cx="217488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D23DE8E-9C81-8CD3-D683-2396E92F6A06}"/>
              </a:ext>
            </a:extLst>
          </p:cNvPr>
          <p:cNvCxnSpPr/>
          <p:nvPr/>
        </p:nvCxnSpPr>
        <p:spPr bwMode="auto">
          <a:xfrm rot="5400000">
            <a:off x="5498306" y="2420144"/>
            <a:ext cx="4349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A594A741-4645-1199-01A7-62F67FF93D0E}"/>
              </a:ext>
            </a:extLst>
          </p:cNvPr>
          <p:cNvSpPr/>
          <p:nvPr/>
        </p:nvSpPr>
        <p:spPr bwMode="auto">
          <a:xfrm>
            <a:off x="4953000" y="4164013"/>
            <a:ext cx="1600200" cy="363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Register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7F570E3-1BE4-F82D-9E29-AA63ABAB797F}"/>
              </a:ext>
            </a:extLst>
          </p:cNvPr>
          <p:cNvSpPr/>
          <p:nvPr/>
        </p:nvSpPr>
        <p:spPr bwMode="auto">
          <a:xfrm>
            <a:off x="6400800" y="1838325"/>
            <a:ext cx="1143000" cy="3635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By Category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7180A2C0-9EBF-5281-A8ED-6DA7BDB775EE}"/>
              </a:ext>
            </a:extLst>
          </p:cNvPr>
          <p:cNvSpPr/>
          <p:nvPr/>
        </p:nvSpPr>
        <p:spPr bwMode="auto">
          <a:xfrm>
            <a:off x="3886200" y="1838325"/>
            <a:ext cx="1219200" cy="3635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By Location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B743C13-37A5-DA7C-3CB8-0BEFC519E2F1}"/>
              </a:ext>
            </a:extLst>
          </p:cNvPr>
          <p:cNvSpPr/>
          <p:nvPr/>
        </p:nvSpPr>
        <p:spPr bwMode="auto">
          <a:xfrm>
            <a:off x="5257800" y="1838325"/>
            <a:ext cx="990600" cy="3635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By Rate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C3E65E-2D49-000A-24E3-D803EC92F81A}"/>
              </a:ext>
            </a:extLst>
          </p:cNvPr>
          <p:cNvCxnSpPr/>
          <p:nvPr/>
        </p:nvCxnSpPr>
        <p:spPr bwMode="auto">
          <a:xfrm rot="5400000">
            <a:off x="4350544" y="1693069"/>
            <a:ext cx="2905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4A55A9E-7232-C1C0-8B90-B55FB2352961}"/>
              </a:ext>
            </a:extLst>
          </p:cNvPr>
          <p:cNvCxnSpPr/>
          <p:nvPr/>
        </p:nvCxnSpPr>
        <p:spPr bwMode="auto">
          <a:xfrm rot="5400000">
            <a:off x="5461001" y="1582737"/>
            <a:ext cx="5080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773C9D-F2BD-C604-7A10-121CDC3DB0A3}"/>
              </a:ext>
            </a:extLst>
          </p:cNvPr>
          <p:cNvCxnSpPr/>
          <p:nvPr/>
        </p:nvCxnSpPr>
        <p:spPr bwMode="auto">
          <a:xfrm rot="5400000">
            <a:off x="6788944" y="1693069"/>
            <a:ext cx="2905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49A3D15-721B-8294-A3DC-894A2C66DA02}"/>
              </a:ext>
            </a:extLst>
          </p:cNvPr>
          <p:cNvCxnSpPr/>
          <p:nvPr/>
        </p:nvCxnSpPr>
        <p:spPr bwMode="auto">
          <a:xfrm>
            <a:off x="4343400" y="1546225"/>
            <a:ext cx="2743200" cy="158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DC93DAE5-5181-A194-C77B-09EBE0D73105}"/>
              </a:ext>
            </a:extLst>
          </p:cNvPr>
          <p:cNvSpPr/>
          <p:nvPr/>
        </p:nvSpPr>
        <p:spPr bwMode="auto">
          <a:xfrm>
            <a:off x="2819400" y="4237038"/>
            <a:ext cx="609600" cy="21907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valid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9B900C0-CB41-A4EF-CE58-C0F92750C00F}"/>
              </a:ext>
            </a:extLst>
          </p:cNvPr>
          <p:cNvSpPr/>
          <p:nvPr/>
        </p:nvSpPr>
        <p:spPr bwMode="auto">
          <a:xfrm>
            <a:off x="3733800" y="5764213"/>
            <a:ext cx="1219200" cy="2905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Logout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2CC63A-F240-825A-0E59-EF47ECF0EF12}"/>
              </a:ext>
            </a:extLst>
          </p:cNvPr>
          <p:cNvCxnSpPr/>
          <p:nvPr/>
        </p:nvCxnSpPr>
        <p:spPr bwMode="auto">
          <a:xfrm rot="5400000">
            <a:off x="2637631" y="4345782"/>
            <a:ext cx="3635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CA60762-9ABF-6375-863F-1DC6653385E9}"/>
              </a:ext>
            </a:extLst>
          </p:cNvPr>
          <p:cNvSpPr/>
          <p:nvPr/>
        </p:nvSpPr>
        <p:spPr bwMode="auto">
          <a:xfrm>
            <a:off x="2133600" y="3001963"/>
            <a:ext cx="1219200" cy="363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Login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D09C08D-0A16-5DAE-D1B4-3C4EA8CDBC52}"/>
              </a:ext>
            </a:extLst>
          </p:cNvPr>
          <p:cNvSpPr/>
          <p:nvPr/>
        </p:nvSpPr>
        <p:spPr bwMode="auto">
          <a:xfrm>
            <a:off x="2057400" y="4527550"/>
            <a:ext cx="1524000" cy="3635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Check Mails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9502D76-FD2E-45D3-EE53-26E48E72DB0F}"/>
              </a:ext>
            </a:extLst>
          </p:cNvPr>
          <p:cNvCxnSpPr/>
          <p:nvPr/>
        </p:nvCxnSpPr>
        <p:spPr bwMode="auto">
          <a:xfrm rot="5400000">
            <a:off x="2637631" y="3547269"/>
            <a:ext cx="3635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3C355C1-96AC-EBFD-9E7F-CC8B2A287575}"/>
              </a:ext>
            </a:extLst>
          </p:cNvPr>
          <p:cNvCxnSpPr/>
          <p:nvPr/>
        </p:nvCxnSpPr>
        <p:spPr bwMode="auto">
          <a:xfrm rot="5400000">
            <a:off x="2492375" y="5218113"/>
            <a:ext cx="6556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19000986-0F43-E7E8-BFED-809368E612CE}"/>
              </a:ext>
            </a:extLst>
          </p:cNvPr>
          <p:cNvSpPr/>
          <p:nvPr/>
        </p:nvSpPr>
        <p:spPr bwMode="auto">
          <a:xfrm>
            <a:off x="4191000" y="6491288"/>
            <a:ext cx="228600" cy="217487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82F7735-25B7-38AD-766F-037970ED3150}"/>
              </a:ext>
            </a:extLst>
          </p:cNvPr>
          <p:cNvCxnSpPr/>
          <p:nvPr/>
        </p:nvCxnSpPr>
        <p:spPr bwMode="auto">
          <a:xfrm rot="5400000">
            <a:off x="5645944" y="5399881"/>
            <a:ext cx="2921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CB4ADF60-DD97-89AC-FB85-A60560ABDA1E}"/>
              </a:ext>
            </a:extLst>
          </p:cNvPr>
          <p:cNvSpPr/>
          <p:nvPr/>
        </p:nvSpPr>
        <p:spPr bwMode="auto">
          <a:xfrm>
            <a:off x="1447800" y="3656013"/>
            <a:ext cx="685800" cy="217487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invalid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500F634-B80B-2EFC-DDD8-3CF198BEFBA2}"/>
              </a:ext>
            </a:extLst>
          </p:cNvPr>
          <p:cNvCxnSpPr/>
          <p:nvPr/>
        </p:nvCxnSpPr>
        <p:spPr bwMode="auto">
          <a:xfrm>
            <a:off x="4267200" y="2419350"/>
            <a:ext cx="2819400" cy="158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D6BC0FAD-CC10-CE6F-4EA8-E4734B09DA31}"/>
              </a:ext>
            </a:extLst>
          </p:cNvPr>
          <p:cNvSpPr/>
          <p:nvPr/>
        </p:nvSpPr>
        <p:spPr bwMode="auto">
          <a:xfrm>
            <a:off x="4953000" y="4891088"/>
            <a:ext cx="1600200" cy="363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Book Property</a:t>
            </a:r>
          </a:p>
        </p:txBody>
      </p:sp>
      <p:sp>
        <p:nvSpPr>
          <p:cNvPr id="60" name="Diamond 59">
            <a:extLst>
              <a:ext uri="{FF2B5EF4-FFF2-40B4-BE49-F238E27FC236}">
                <a16:creationId xmlns:a16="http://schemas.microsoft.com/office/drawing/2014/main" id="{70734825-480A-8EBB-07FE-64345D54BE4B}"/>
              </a:ext>
            </a:extLst>
          </p:cNvPr>
          <p:cNvSpPr/>
          <p:nvPr/>
        </p:nvSpPr>
        <p:spPr bwMode="auto">
          <a:xfrm>
            <a:off x="2133600" y="3729038"/>
            <a:ext cx="1295400" cy="434975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Verify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B83A2CE7-D7BB-F99E-6387-8981E176D7FB}"/>
              </a:ext>
            </a:extLst>
          </p:cNvPr>
          <p:cNvSpPr/>
          <p:nvPr/>
        </p:nvSpPr>
        <p:spPr bwMode="auto">
          <a:xfrm>
            <a:off x="4876800" y="2638425"/>
            <a:ext cx="1676400" cy="43656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Book Property</a:t>
            </a: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7B109BCC-5A31-C899-D08A-62937B4C7002}"/>
              </a:ext>
            </a:extLst>
          </p:cNvPr>
          <p:cNvSpPr/>
          <p:nvPr/>
        </p:nvSpPr>
        <p:spPr bwMode="auto">
          <a:xfrm>
            <a:off x="4876800" y="3365500"/>
            <a:ext cx="1752600" cy="434975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Registered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B96A827-8CB8-4EA7-7FF8-6C89746F6A20}"/>
              </a:ext>
            </a:extLst>
          </p:cNvPr>
          <p:cNvCxnSpPr/>
          <p:nvPr/>
        </p:nvCxnSpPr>
        <p:spPr bwMode="auto">
          <a:xfrm rot="5400000">
            <a:off x="5610225" y="3981450"/>
            <a:ext cx="363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D656A53-E810-4737-C18F-D0A7A243CF0E}"/>
              </a:ext>
            </a:extLst>
          </p:cNvPr>
          <p:cNvCxnSpPr/>
          <p:nvPr/>
        </p:nvCxnSpPr>
        <p:spPr bwMode="auto">
          <a:xfrm rot="5400000">
            <a:off x="5610225" y="4708525"/>
            <a:ext cx="363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4259FD6C-3125-D924-0B0C-CA53E8C8310D}"/>
              </a:ext>
            </a:extLst>
          </p:cNvPr>
          <p:cNvSpPr/>
          <p:nvPr/>
        </p:nvSpPr>
        <p:spPr bwMode="auto">
          <a:xfrm>
            <a:off x="6629400" y="3365500"/>
            <a:ext cx="457200" cy="2174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BD01B9D-68EE-5DAF-4EF0-2CEC7CFF5638}"/>
              </a:ext>
            </a:extLst>
          </p:cNvPr>
          <p:cNvCxnSpPr/>
          <p:nvPr/>
        </p:nvCxnSpPr>
        <p:spPr bwMode="auto">
          <a:xfrm rot="5400000">
            <a:off x="6360319" y="4309269"/>
            <a:ext cx="1452563" cy="31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F716936-5300-898B-B6F8-DC0B732A52A1}"/>
              </a:ext>
            </a:extLst>
          </p:cNvPr>
          <p:cNvCxnSpPr/>
          <p:nvPr/>
        </p:nvCxnSpPr>
        <p:spPr bwMode="auto">
          <a:xfrm>
            <a:off x="6553200" y="5037138"/>
            <a:ext cx="533400" cy="158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CEBA283C-7547-0191-334C-AB6BA46C6BDE}"/>
              </a:ext>
            </a:extLst>
          </p:cNvPr>
          <p:cNvSpPr/>
          <p:nvPr/>
        </p:nvSpPr>
        <p:spPr bwMode="auto">
          <a:xfrm>
            <a:off x="6477000" y="2565400"/>
            <a:ext cx="457200" cy="21748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2F76BE4C-1C74-CF42-66F0-F252C5A0929A}"/>
              </a:ext>
            </a:extLst>
          </p:cNvPr>
          <p:cNvCxnSpPr/>
          <p:nvPr/>
        </p:nvCxnSpPr>
        <p:spPr bwMode="auto">
          <a:xfrm>
            <a:off x="6554788" y="2855913"/>
            <a:ext cx="836612" cy="15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B74415D5-69FA-1312-F7F2-88FD1758784C}"/>
              </a:ext>
            </a:extLst>
          </p:cNvPr>
          <p:cNvCxnSpPr/>
          <p:nvPr/>
        </p:nvCxnSpPr>
        <p:spPr bwMode="auto">
          <a:xfrm rot="5400000">
            <a:off x="5719763" y="4527550"/>
            <a:ext cx="3344862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395DBD2-8549-0885-6389-A5421205200F}"/>
              </a:ext>
            </a:extLst>
          </p:cNvPr>
          <p:cNvCxnSpPr/>
          <p:nvPr/>
        </p:nvCxnSpPr>
        <p:spPr bwMode="auto">
          <a:xfrm rot="5400000">
            <a:off x="1727994" y="1910557"/>
            <a:ext cx="21812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A32D7A5-1236-C57C-CA9B-8C7EBF4D1E09}"/>
              </a:ext>
            </a:extLst>
          </p:cNvPr>
          <p:cNvCxnSpPr/>
          <p:nvPr/>
        </p:nvCxnSpPr>
        <p:spPr bwMode="auto">
          <a:xfrm rot="5400000">
            <a:off x="1160463" y="3582988"/>
            <a:ext cx="727075" cy="31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750B4C6-D3F0-C547-0A05-DBB275227584}"/>
              </a:ext>
            </a:extLst>
          </p:cNvPr>
          <p:cNvCxnSpPr/>
          <p:nvPr/>
        </p:nvCxnSpPr>
        <p:spPr bwMode="auto">
          <a:xfrm rot="10800000">
            <a:off x="1524000" y="3946525"/>
            <a:ext cx="687388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73C14F3E-B39B-60AC-85FB-D8D9F0B6EB42}"/>
              </a:ext>
            </a:extLst>
          </p:cNvPr>
          <p:cNvCxnSpPr/>
          <p:nvPr/>
        </p:nvCxnSpPr>
        <p:spPr bwMode="auto">
          <a:xfrm rot="10800000">
            <a:off x="1524000" y="3200400"/>
            <a:ext cx="611188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16EC598-4876-A78A-FD80-0EF6E4239A1E}"/>
              </a:ext>
            </a:extLst>
          </p:cNvPr>
          <p:cNvCxnSpPr/>
          <p:nvPr/>
        </p:nvCxnSpPr>
        <p:spPr bwMode="auto">
          <a:xfrm>
            <a:off x="3429000" y="3960813"/>
            <a:ext cx="228600" cy="15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D54814F-DD9A-6D17-4E84-7270D21E3651}"/>
              </a:ext>
            </a:extLst>
          </p:cNvPr>
          <p:cNvCxnSpPr/>
          <p:nvPr/>
        </p:nvCxnSpPr>
        <p:spPr bwMode="auto">
          <a:xfrm rot="5400000">
            <a:off x="2232819" y="2536031"/>
            <a:ext cx="2851150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C627E50-CFBB-84FF-1245-0949AB7F777F}"/>
              </a:ext>
            </a:extLst>
          </p:cNvPr>
          <p:cNvCxnSpPr/>
          <p:nvPr/>
        </p:nvCxnSpPr>
        <p:spPr bwMode="auto">
          <a:xfrm rot="10800000">
            <a:off x="3657600" y="111125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9450C7E-D926-8E4F-BE99-DAA53C26908F}"/>
              </a:ext>
            </a:extLst>
          </p:cNvPr>
          <p:cNvCxnSpPr/>
          <p:nvPr/>
        </p:nvCxnSpPr>
        <p:spPr bwMode="auto">
          <a:xfrm>
            <a:off x="1905000" y="5546725"/>
            <a:ext cx="44958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0868E678-99CD-41C5-43DB-38DC3DC19557}"/>
              </a:ext>
            </a:extLst>
          </p:cNvPr>
          <p:cNvCxnSpPr>
            <a:endCxn id="16" idx="0"/>
          </p:cNvCxnSpPr>
          <p:nvPr/>
        </p:nvCxnSpPr>
        <p:spPr bwMode="auto">
          <a:xfrm rot="5400000">
            <a:off x="4235450" y="5654675"/>
            <a:ext cx="2174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420AB89B-7B1C-1A2B-5B9C-2B8953AF2915}"/>
              </a:ext>
            </a:extLst>
          </p:cNvPr>
          <p:cNvCxnSpPr/>
          <p:nvPr/>
        </p:nvCxnSpPr>
        <p:spPr bwMode="auto">
          <a:xfrm rot="5400000">
            <a:off x="4162425" y="6235700"/>
            <a:ext cx="363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8186683-7D16-7154-9865-2B423770F40D}"/>
              </a:ext>
            </a:extLst>
          </p:cNvPr>
          <p:cNvCxnSpPr/>
          <p:nvPr/>
        </p:nvCxnSpPr>
        <p:spPr bwMode="auto">
          <a:xfrm rot="10800000">
            <a:off x="4343400" y="6200775"/>
            <a:ext cx="3048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Oval 145">
            <a:extLst>
              <a:ext uri="{FF2B5EF4-FFF2-40B4-BE49-F238E27FC236}">
                <a16:creationId xmlns:a16="http://schemas.microsoft.com/office/drawing/2014/main" id="{BFBA4E62-6D74-17EB-2FFC-08EE5DDA9B4C}"/>
              </a:ext>
            </a:extLst>
          </p:cNvPr>
          <p:cNvSpPr/>
          <p:nvPr/>
        </p:nvSpPr>
        <p:spPr bwMode="auto">
          <a:xfrm>
            <a:off x="5562600" y="381000"/>
            <a:ext cx="304800" cy="3048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BB22919-9EAA-3E93-82F1-0BCBB4F3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19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Diagram For Agent</a:t>
            </a:r>
            <a:endParaRPr lang="en-US" altLang="en-US" sz="2400"/>
          </a:p>
        </p:txBody>
      </p:sp>
      <p:grpSp>
        <p:nvGrpSpPr>
          <p:cNvPr id="21509" name="Group 74">
            <a:extLst>
              <a:ext uri="{FF2B5EF4-FFF2-40B4-BE49-F238E27FC236}">
                <a16:creationId xmlns:a16="http://schemas.microsoft.com/office/drawing/2014/main" id="{E266CB94-C3D8-0818-257C-533DAF639E10}"/>
              </a:ext>
            </a:extLst>
          </p:cNvPr>
          <p:cNvGrpSpPr>
            <a:grpSpLocks/>
          </p:cNvGrpSpPr>
          <p:nvPr/>
        </p:nvGrpSpPr>
        <p:grpSpPr bwMode="auto">
          <a:xfrm>
            <a:off x="2820988" y="685800"/>
            <a:ext cx="4297362" cy="5867400"/>
            <a:chOff x="2743200" y="381000"/>
            <a:chExt cx="4297362" cy="5867400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20A39733-3AE9-9684-B3D5-9CB80FDE3603}"/>
                </a:ext>
              </a:extLst>
            </p:cNvPr>
            <p:cNvSpPr/>
            <p:nvPr/>
          </p:nvSpPr>
          <p:spPr>
            <a:xfrm>
              <a:off x="3419475" y="1916113"/>
              <a:ext cx="693737" cy="21748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invalid</a:t>
              </a:r>
            </a:p>
          </p:txBody>
        </p:sp>
        <p:grpSp>
          <p:nvGrpSpPr>
            <p:cNvPr id="21513" name="Group 73">
              <a:extLst>
                <a:ext uri="{FF2B5EF4-FFF2-40B4-BE49-F238E27FC236}">
                  <a16:creationId xmlns:a16="http://schemas.microsoft.com/office/drawing/2014/main" id="{CE60A919-099E-631B-CD64-D19A1173DC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3200" y="381000"/>
              <a:ext cx="4297362" cy="5867400"/>
              <a:chOff x="2743200" y="381000"/>
              <a:chExt cx="4297362" cy="5867400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2B3C9684-296F-7FF8-2706-34868684AF8C}"/>
                  </a:ext>
                </a:extLst>
              </p:cNvPr>
              <p:cNvSpPr/>
              <p:nvPr/>
            </p:nvSpPr>
            <p:spPr>
              <a:xfrm>
                <a:off x="4648200" y="2514600"/>
                <a:ext cx="617537" cy="217488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latin typeface="Times New Roman" pitchFamily="18" charset="0"/>
                    <a:cs typeface="Times New Roman" pitchFamily="18" charset="0"/>
                  </a:rPr>
                  <a:t>valid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11BD5C7-BFB7-C117-B0B1-031CAA48C6AA}"/>
                  </a:ext>
                </a:extLst>
              </p:cNvPr>
              <p:cNvCxnSpPr/>
              <p:nvPr/>
            </p:nvCxnSpPr>
            <p:spPr>
              <a:xfrm rot="5400000">
                <a:off x="4381500" y="2628900"/>
                <a:ext cx="685800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FB5147C1-CA39-CA9B-B1F5-1F06B0300365}"/>
                  </a:ext>
                </a:extLst>
              </p:cNvPr>
              <p:cNvCxnSpPr/>
              <p:nvPr/>
            </p:nvCxnSpPr>
            <p:spPr>
              <a:xfrm rot="5400000">
                <a:off x="4534694" y="875506"/>
                <a:ext cx="381000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32D64E1-E5D5-FC06-1C0E-61045AFE9CE9}"/>
                  </a:ext>
                </a:extLst>
              </p:cNvPr>
              <p:cNvSpPr/>
              <p:nvPr/>
            </p:nvSpPr>
            <p:spPr>
              <a:xfrm>
                <a:off x="4568825" y="381000"/>
                <a:ext cx="307975" cy="288925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A35CC9A-3C09-02C1-CB20-6087C707690A}"/>
                  </a:ext>
                </a:extLst>
              </p:cNvPr>
              <p:cNvCxnSpPr/>
              <p:nvPr/>
            </p:nvCxnSpPr>
            <p:spPr>
              <a:xfrm rot="5400000">
                <a:off x="4457700" y="1638300"/>
                <a:ext cx="5334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Diamond 28">
                <a:extLst>
                  <a:ext uri="{FF2B5EF4-FFF2-40B4-BE49-F238E27FC236}">
                    <a16:creationId xmlns:a16="http://schemas.microsoft.com/office/drawing/2014/main" id="{DA93241E-A930-65A6-6BBA-8A8B116F9287}"/>
                  </a:ext>
                </a:extLst>
              </p:cNvPr>
              <p:cNvSpPr/>
              <p:nvPr/>
            </p:nvSpPr>
            <p:spPr>
              <a:xfrm>
                <a:off x="4038600" y="1905000"/>
                <a:ext cx="1311275" cy="434975"/>
              </a:xfrm>
              <a:prstGeom prst="diamon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400" dirty="0"/>
                  <a:t>Verify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63314BED-2370-4191-7D7D-ED729C4B2CBC}"/>
                  </a:ext>
                </a:extLst>
              </p:cNvPr>
              <p:cNvCxnSpPr/>
              <p:nvPr/>
            </p:nvCxnSpPr>
            <p:spPr>
              <a:xfrm>
                <a:off x="3503612" y="1219200"/>
                <a:ext cx="61118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C161E67-A923-7715-688E-A21E4E9B2436}"/>
                  </a:ext>
                </a:extLst>
              </p:cNvPr>
              <p:cNvCxnSpPr/>
              <p:nvPr/>
            </p:nvCxnSpPr>
            <p:spPr>
              <a:xfrm rot="5400000" flipH="1" flipV="1">
                <a:off x="3048000" y="1676400"/>
                <a:ext cx="914400" cy="3175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B5B737E-582D-4E9A-FF7B-78CC754D84E9}"/>
                  </a:ext>
                </a:extLst>
              </p:cNvPr>
              <p:cNvCxnSpPr/>
              <p:nvPr/>
            </p:nvCxnSpPr>
            <p:spPr>
              <a:xfrm rot="10800000">
                <a:off x="3494087" y="2132013"/>
                <a:ext cx="542925" cy="1587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" name="Rounded Rectangle 11">
                <a:extLst>
                  <a:ext uri="{FF2B5EF4-FFF2-40B4-BE49-F238E27FC236}">
                    <a16:creationId xmlns:a16="http://schemas.microsoft.com/office/drawing/2014/main" id="{0DFB14BC-4FAE-DAA4-1565-43DCABAC5780}"/>
                  </a:ext>
                </a:extLst>
              </p:cNvPr>
              <p:cNvSpPr/>
              <p:nvPr/>
            </p:nvSpPr>
            <p:spPr>
              <a:xfrm>
                <a:off x="4114800" y="1066800"/>
                <a:ext cx="1235075" cy="288925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Login</a:t>
                </a:r>
              </a:p>
            </p:txBody>
          </p:sp>
          <p:grpSp>
            <p:nvGrpSpPr>
              <p:cNvPr id="21524" name="Group 68">
                <a:extLst>
                  <a:ext uri="{FF2B5EF4-FFF2-40B4-BE49-F238E27FC236}">
                    <a16:creationId xmlns:a16="http://schemas.microsoft.com/office/drawing/2014/main" id="{D4DB444D-2CB3-B24E-36CE-01E7276576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2971800"/>
                <a:ext cx="4297362" cy="3276600"/>
                <a:chOff x="2743200" y="2743200"/>
                <a:chExt cx="4297362" cy="3276600"/>
              </a:xfrm>
            </p:grpSpPr>
            <p:cxnSp>
              <p:nvCxnSpPr>
                <p:cNvPr id="61" name="Straight Arrow Connector 60">
                  <a:extLst>
                    <a:ext uri="{FF2B5EF4-FFF2-40B4-BE49-F238E27FC236}">
                      <a16:creationId xmlns:a16="http://schemas.microsoft.com/office/drawing/2014/main" id="{4A0BBB37-42FC-C961-92B5-C2E632F69D6D}"/>
                    </a:ext>
                  </a:extLst>
                </p:cNvPr>
                <p:cNvCxnSpPr/>
                <p:nvPr/>
              </p:nvCxnSpPr>
              <p:spPr>
                <a:xfrm rot="5400000">
                  <a:off x="5915025" y="3686175"/>
                  <a:ext cx="3619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Rounded Rectangle 6">
                  <a:extLst>
                    <a:ext uri="{FF2B5EF4-FFF2-40B4-BE49-F238E27FC236}">
                      <a16:creationId xmlns:a16="http://schemas.microsoft.com/office/drawing/2014/main" id="{586D9EF1-EB8C-44B8-9B05-4AA55E47C711}"/>
                    </a:ext>
                  </a:extLst>
                </p:cNvPr>
                <p:cNvSpPr/>
                <p:nvPr/>
              </p:nvSpPr>
              <p:spPr>
                <a:xfrm>
                  <a:off x="4800600" y="3048000"/>
                  <a:ext cx="2239962" cy="45720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latin typeface="Times New Roman" pitchFamily="18" charset="0"/>
                      <a:cs typeface="Times New Roman" pitchFamily="18" charset="0"/>
                    </a:rPr>
                    <a:t>Check Customer Details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BABCF7F6-DC1F-18AA-B2FB-279CD8FBD72E}"/>
                    </a:ext>
                  </a:extLst>
                </p:cNvPr>
                <p:cNvCxnSpPr/>
                <p:nvPr/>
              </p:nvCxnSpPr>
              <p:spPr>
                <a:xfrm rot="5400000">
                  <a:off x="5951537" y="2887663"/>
                  <a:ext cx="28892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4658FC5A-C2E3-0FD3-58EA-FC6710AE7388}"/>
                    </a:ext>
                  </a:extLst>
                </p:cNvPr>
                <p:cNvCxnSpPr/>
                <p:nvPr/>
              </p:nvCxnSpPr>
              <p:spPr>
                <a:xfrm rot="5400000">
                  <a:off x="2903537" y="2978150"/>
                  <a:ext cx="441325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8225131B-2346-AF2C-4B3D-9E6E102C2E7D}"/>
                    </a:ext>
                  </a:extLst>
                </p:cNvPr>
                <p:cNvCxnSpPr/>
                <p:nvPr/>
              </p:nvCxnSpPr>
              <p:spPr>
                <a:xfrm rot="5400000">
                  <a:off x="4456906" y="4839494"/>
                  <a:ext cx="5334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463F4CE8-228B-E588-91ED-0A95B58F4B45}"/>
                    </a:ext>
                  </a:extLst>
                </p:cNvPr>
                <p:cNvCxnSpPr/>
                <p:nvPr/>
              </p:nvCxnSpPr>
              <p:spPr>
                <a:xfrm rot="5400000">
                  <a:off x="4533106" y="5523706"/>
                  <a:ext cx="3810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C928B34-3F16-15D5-A01D-9AFFB6FE26FC}"/>
                    </a:ext>
                  </a:extLst>
                </p:cNvPr>
                <p:cNvCxnSpPr/>
                <p:nvPr/>
              </p:nvCxnSpPr>
              <p:spPr>
                <a:xfrm>
                  <a:off x="2743200" y="2743200"/>
                  <a:ext cx="36576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ounded Rectangle 15">
                  <a:extLst>
                    <a:ext uri="{FF2B5EF4-FFF2-40B4-BE49-F238E27FC236}">
                      <a16:creationId xmlns:a16="http://schemas.microsoft.com/office/drawing/2014/main" id="{34395D5A-0A92-7973-2A1E-F3CD41F0938D}"/>
                    </a:ext>
                  </a:extLst>
                </p:cNvPr>
                <p:cNvSpPr/>
                <p:nvPr/>
              </p:nvSpPr>
              <p:spPr>
                <a:xfrm>
                  <a:off x="4191000" y="5105400"/>
                  <a:ext cx="1235075" cy="38100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latin typeface="Times New Roman" pitchFamily="18" charset="0"/>
                      <a:cs typeface="Times New Roman" pitchFamily="18" charset="0"/>
                    </a:rPr>
                    <a:t>Logout</a:t>
                  </a:r>
                </a:p>
              </p:txBody>
            </p: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0F0D8CEB-BE56-B292-7176-15B3462CB410}"/>
                    </a:ext>
                  </a:extLst>
                </p:cNvPr>
                <p:cNvCxnSpPr/>
                <p:nvPr/>
              </p:nvCxnSpPr>
              <p:spPr>
                <a:xfrm rot="5400000">
                  <a:off x="5915025" y="4371975"/>
                  <a:ext cx="3619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Rounded Rectangle 11">
                  <a:extLst>
                    <a:ext uri="{FF2B5EF4-FFF2-40B4-BE49-F238E27FC236}">
                      <a16:creationId xmlns:a16="http://schemas.microsoft.com/office/drawing/2014/main" id="{CF36EF82-7067-9680-21F1-8B7D8F25F0B7}"/>
                    </a:ext>
                  </a:extLst>
                </p:cNvPr>
                <p:cNvSpPr/>
                <p:nvPr/>
              </p:nvSpPr>
              <p:spPr>
                <a:xfrm>
                  <a:off x="5257800" y="3902075"/>
                  <a:ext cx="1524000" cy="365125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dirty="0">
                      <a:latin typeface="Times New Roman" pitchFamily="18" charset="0"/>
                      <a:cs typeface="Times New Roman" pitchFamily="18" charset="0"/>
                    </a:rPr>
                    <a:t>Send Mail</a:t>
                  </a:r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DFFE2EC8-E174-2499-E2FF-DA8F8A598B96}"/>
                    </a:ext>
                  </a:extLst>
                </p:cNvPr>
                <p:cNvSpPr/>
                <p:nvPr/>
              </p:nvSpPr>
              <p:spPr>
                <a:xfrm>
                  <a:off x="4648200" y="5807075"/>
                  <a:ext cx="227012" cy="212725"/>
                </a:xfrm>
                <a:prstGeom prst="ellipse">
                  <a:avLst/>
                </a:prstGeom>
                <a:ln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8CC74518-286C-EE99-0A4D-102D1895B28F}"/>
                    </a:ext>
                  </a:extLst>
                </p:cNvPr>
                <p:cNvCxnSpPr/>
                <p:nvPr/>
              </p:nvCxnSpPr>
              <p:spPr>
                <a:xfrm>
                  <a:off x="2817812" y="4572000"/>
                  <a:ext cx="3659188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0" name="Rounded Rectangle 11">
            <a:extLst>
              <a:ext uri="{FF2B5EF4-FFF2-40B4-BE49-F238E27FC236}">
                <a16:creationId xmlns:a16="http://schemas.microsoft.com/office/drawing/2014/main" id="{815B05D4-B9B6-34C7-635E-1A3A7832392E}"/>
              </a:ext>
            </a:extLst>
          </p:cNvPr>
          <p:cNvSpPr/>
          <p:nvPr/>
        </p:nvSpPr>
        <p:spPr bwMode="auto">
          <a:xfrm>
            <a:off x="2516188" y="3733800"/>
            <a:ext cx="1235075" cy="2889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Check Mails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0302DEA-1444-47EF-0A70-891202ECD360}"/>
              </a:ext>
            </a:extLst>
          </p:cNvPr>
          <p:cNvCxnSpPr/>
          <p:nvPr/>
        </p:nvCxnSpPr>
        <p:spPr bwMode="auto">
          <a:xfrm rot="5400000">
            <a:off x="2668588" y="4570412"/>
            <a:ext cx="10668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9044D715-F1A7-AD8A-9204-3CACDEFFD2C4}"/>
              </a:ext>
            </a:extLst>
          </p:cNvPr>
          <p:cNvSpPr/>
          <p:nvPr/>
        </p:nvSpPr>
        <p:spPr bwMode="auto">
          <a:xfrm>
            <a:off x="4649788" y="6248400"/>
            <a:ext cx="379412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4A19-D138-C2FF-5FDE-0F8624D2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  <a:ln>
            <a:solidFill>
              <a:srgbClr val="FF0000"/>
            </a:solidFill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1FE38A4F-46F5-79A4-C439-FEE51AB6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3525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Activity Diagram For Administrator</a:t>
            </a:r>
            <a:endParaRPr lang="en-US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2E485F9-4BBD-8323-E931-A88969FEAEEE}"/>
              </a:ext>
            </a:extLst>
          </p:cNvPr>
          <p:cNvSpPr/>
          <p:nvPr/>
        </p:nvSpPr>
        <p:spPr bwMode="auto">
          <a:xfrm>
            <a:off x="3810000" y="803275"/>
            <a:ext cx="1143000" cy="28416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Login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80EC4FE-EE00-FE7C-65BA-57B84F7551F4}"/>
              </a:ext>
            </a:extLst>
          </p:cNvPr>
          <p:cNvSpPr/>
          <p:nvPr/>
        </p:nvSpPr>
        <p:spPr bwMode="auto">
          <a:xfrm>
            <a:off x="304800" y="2368550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property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B4CB00-41F5-0FA3-7EEA-AF2C5B7BEB8D}"/>
              </a:ext>
            </a:extLst>
          </p:cNvPr>
          <p:cNvSpPr/>
          <p:nvPr/>
        </p:nvSpPr>
        <p:spPr bwMode="auto">
          <a:xfrm>
            <a:off x="4419600" y="4076700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View Customer Details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57C7F0D-0912-3ED6-C209-2CABEF1E4AF4}"/>
              </a:ext>
            </a:extLst>
          </p:cNvPr>
          <p:cNvSpPr/>
          <p:nvPr/>
        </p:nvSpPr>
        <p:spPr bwMode="auto">
          <a:xfrm>
            <a:off x="4648200" y="4859338"/>
            <a:ext cx="1219200" cy="357187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Send Mail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C619D6D4-653E-9149-6746-7A25F3A04E0D}"/>
              </a:ext>
            </a:extLst>
          </p:cNvPr>
          <p:cNvSpPr/>
          <p:nvPr/>
        </p:nvSpPr>
        <p:spPr bwMode="auto">
          <a:xfrm>
            <a:off x="3733800" y="1443038"/>
            <a:ext cx="1295400" cy="427037"/>
          </a:xfrm>
          <a:prstGeom prst="diamon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verify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21CA3DA-CB69-E73A-CDA2-36B64862EFCB}"/>
              </a:ext>
            </a:extLst>
          </p:cNvPr>
          <p:cNvSpPr/>
          <p:nvPr/>
        </p:nvSpPr>
        <p:spPr bwMode="auto">
          <a:xfrm>
            <a:off x="4343400" y="2368550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View Registered  property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273B28C-E03B-5D7D-4109-D81A0BE58119}"/>
              </a:ext>
            </a:extLst>
          </p:cNvPr>
          <p:cNvSpPr/>
          <p:nvPr/>
        </p:nvSpPr>
        <p:spPr bwMode="auto">
          <a:xfrm>
            <a:off x="2286000" y="2368550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Agent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A055FF-7C68-2E50-CE50-1942403A68D1}"/>
              </a:ext>
            </a:extLst>
          </p:cNvPr>
          <p:cNvSpPr/>
          <p:nvPr/>
        </p:nvSpPr>
        <p:spPr bwMode="auto">
          <a:xfrm>
            <a:off x="304800" y="3294063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Manage Owner Information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02CD6C1-FF90-BC5C-908A-A33593ABF74C}"/>
              </a:ext>
            </a:extLst>
          </p:cNvPr>
          <p:cNvSpPr/>
          <p:nvPr/>
        </p:nvSpPr>
        <p:spPr bwMode="auto">
          <a:xfrm>
            <a:off x="6400800" y="2368550"/>
            <a:ext cx="1676400" cy="49847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View Reports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859591-FE51-5EB5-356D-2694A1A9E5CF}"/>
              </a:ext>
            </a:extLst>
          </p:cNvPr>
          <p:cNvCxnSpPr/>
          <p:nvPr/>
        </p:nvCxnSpPr>
        <p:spPr bwMode="auto">
          <a:xfrm rot="5400000">
            <a:off x="4979194" y="3896519"/>
            <a:ext cx="406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E44732F-1D90-B917-DEFC-D8261A52B446}"/>
              </a:ext>
            </a:extLst>
          </p:cNvPr>
          <p:cNvSpPr/>
          <p:nvPr/>
        </p:nvSpPr>
        <p:spPr bwMode="auto">
          <a:xfrm>
            <a:off x="5867400" y="3352800"/>
            <a:ext cx="1143000" cy="33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By Category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93F577AF-3494-CD8B-472A-25276B1C708A}"/>
              </a:ext>
            </a:extLst>
          </p:cNvPr>
          <p:cNvSpPr/>
          <p:nvPr/>
        </p:nvSpPr>
        <p:spPr bwMode="auto">
          <a:xfrm>
            <a:off x="4724400" y="3352800"/>
            <a:ext cx="990600" cy="33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By Rate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DB143E-72F8-4F89-1130-B2B926011345}"/>
              </a:ext>
            </a:extLst>
          </p:cNvPr>
          <p:cNvCxnSpPr/>
          <p:nvPr/>
        </p:nvCxnSpPr>
        <p:spPr bwMode="auto">
          <a:xfrm rot="5400000">
            <a:off x="3902868" y="3799682"/>
            <a:ext cx="2714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111A1A-8C72-D109-FF14-EDFF0A274F38}"/>
              </a:ext>
            </a:extLst>
          </p:cNvPr>
          <p:cNvCxnSpPr/>
          <p:nvPr/>
        </p:nvCxnSpPr>
        <p:spPr bwMode="auto">
          <a:xfrm rot="5400000">
            <a:off x="6341268" y="3799682"/>
            <a:ext cx="2714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7F88EF3-5EB5-19C0-A03C-68A80FE19A0F}"/>
              </a:ext>
            </a:extLst>
          </p:cNvPr>
          <p:cNvCxnSpPr/>
          <p:nvPr/>
        </p:nvCxnSpPr>
        <p:spPr bwMode="auto">
          <a:xfrm>
            <a:off x="3810000" y="3933825"/>
            <a:ext cx="2819400" cy="158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114BBE9F-B6CD-E86B-30A1-419D586BDEC2}"/>
              </a:ext>
            </a:extLst>
          </p:cNvPr>
          <p:cNvSpPr/>
          <p:nvPr/>
        </p:nvSpPr>
        <p:spPr bwMode="auto">
          <a:xfrm>
            <a:off x="2971800" y="1423988"/>
            <a:ext cx="685800" cy="20320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invalid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94C99F-9DEB-A659-4A61-4BBFA2BCBD1A}"/>
              </a:ext>
            </a:extLst>
          </p:cNvPr>
          <p:cNvCxnSpPr/>
          <p:nvPr/>
        </p:nvCxnSpPr>
        <p:spPr bwMode="auto">
          <a:xfrm rot="5400000">
            <a:off x="2691607" y="1300956"/>
            <a:ext cx="711200" cy="158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BA7CB7F-D8A8-F889-86CB-5BE01D916923}"/>
              </a:ext>
            </a:extLst>
          </p:cNvPr>
          <p:cNvCxnSpPr/>
          <p:nvPr/>
        </p:nvCxnSpPr>
        <p:spPr bwMode="auto">
          <a:xfrm rot="10800000">
            <a:off x="3048000" y="1657350"/>
            <a:ext cx="687388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A42412E-EB29-D45E-935B-AB79B1AE1910}"/>
              </a:ext>
            </a:extLst>
          </p:cNvPr>
          <p:cNvCxnSpPr/>
          <p:nvPr/>
        </p:nvCxnSpPr>
        <p:spPr bwMode="auto">
          <a:xfrm rot="10800000">
            <a:off x="3048000" y="946150"/>
            <a:ext cx="76200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B40A011-1E50-FD7E-CDAC-B942948CCBB5}"/>
              </a:ext>
            </a:extLst>
          </p:cNvPr>
          <p:cNvCxnSpPr/>
          <p:nvPr/>
        </p:nvCxnSpPr>
        <p:spPr bwMode="auto">
          <a:xfrm rot="5400000">
            <a:off x="4166394" y="1264444"/>
            <a:ext cx="35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2169D42-E3C2-9D79-D3A5-6C0314E251C3}"/>
              </a:ext>
            </a:extLst>
          </p:cNvPr>
          <p:cNvCxnSpPr/>
          <p:nvPr/>
        </p:nvCxnSpPr>
        <p:spPr bwMode="auto">
          <a:xfrm>
            <a:off x="533400" y="2084388"/>
            <a:ext cx="7467600" cy="158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88E9F95-3100-7792-3A86-8D7D4D47312A}"/>
              </a:ext>
            </a:extLst>
          </p:cNvPr>
          <p:cNvSpPr/>
          <p:nvPr/>
        </p:nvSpPr>
        <p:spPr bwMode="auto">
          <a:xfrm>
            <a:off x="3429000" y="3365500"/>
            <a:ext cx="1219200" cy="33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By Location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49D64B4-95C9-3EF0-0D4E-CC8D5C57E3AB}"/>
              </a:ext>
            </a:extLst>
          </p:cNvPr>
          <p:cNvCxnSpPr/>
          <p:nvPr/>
        </p:nvCxnSpPr>
        <p:spPr bwMode="auto">
          <a:xfrm rot="5400000">
            <a:off x="3902869" y="322976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0FD4767-00C0-9889-5D64-F28875AA908F}"/>
              </a:ext>
            </a:extLst>
          </p:cNvPr>
          <p:cNvCxnSpPr>
            <a:stCxn id="12" idx="2"/>
          </p:cNvCxnSpPr>
          <p:nvPr/>
        </p:nvCxnSpPr>
        <p:spPr bwMode="auto">
          <a:xfrm rot="16200000" flipH="1">
            <a:off x="4932362" y="3116263"/>
            <a:ext cx="4984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97BBF-4845-ED05-0616-AF8163D3A3F0}"/>
              </a:ext>
            </a:extLst>
          </p:cNvPr>
          <p:cNvCxnSpPr/>
          <p:nvPr/>
        </p:nvCxnSpPr>
        <p:spPr bwMode="auto">
          <a:xfrm rot="5400000">
            <a:off x="6341269" y="322976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7691AF-44FA-E1A0-CD9C-38297863BEC2}"/>
              </a:ext>
            </a:extLst>
          </p:cNvPr>
          <p:cNvCxnSpPr/>
          <p:nvPr/>
        </p:nvCxnSpPr>
        <p:spPr bwMode="auto">
          <a:xfrm>
            <a:off x="3886200" y="3092450"/>
            <a:ext cx="2743200" cy="158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4518CE3-5E86-F570-7F3C-BCB7D6D73473}"/>
              </a:ext>
            </a:extLst>
          </p:cNvPr>
          <p:cNvCxnSpPr/>
          <p:nvPr/>
        </p:nvCxnSpPr>
        <p:spPr bwMode="auto">
          <a:xfrm rot="5400000">
            <a:off x="5122862" y="4724401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59D7BB1-8F4A-058B-1B6C-B518BCFAA53C}"/>
              </a:ext>
            </a:extLst>
          </p:cNvPr>
          <p:cNvCxnSpPr/>
          <p:nvPr/>
        </p:nvCxnSpPr>
        <p:spPr bwMode="auto">
          <a:xfrm>
            <a:off x="609600" y="5499100"/>
            <a:ext cx="7467600" cy="158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6EEF5DFD-C266-550A-DFCD-4CF54B660355}"/>
              </a:ext>
            </a:extLst>
          </p:cNvPr>
          <p:cNvSpPr/>
          <p:nvPr/>
        </p:nvSpPr>
        <p:spPr bwMode="auto">
          <a:xfrm>
            <a:off x="3810000" y="5784850"/>
            <a:ext cx="1143000" cy="355600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Logout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C82746F-8E93-60A1-8A43-E7D812B867FE}"/>
              </a:ext>
            </a:extLst>
          </p:cNvPr>
          <p:cNvCxnSpPr/>
          <p:nvPr/>
        </p:nvCxnSpPr>
        <p:spPr bwMode="auto">
          <a:xfrm rot="5400000">
            <a:off x="860425" y="3073400"/>
            <a:ext cx="4143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04CC4DE-240E-8C6E-DDF6-8321B18CA185}"/>
              </a:ext>
            </a:extLst>
          </p:cNvPr>
          <p:cNvCxnSpPr/>
          <p:nvPr/>
        </p:nvCxnSpPr>
        <p:spPr bwMode="auto">
          <a:xfrm rot="5400000">
            <a:off x="5122068" y="5352257"/>
            <a:ext cx="2714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6922133-79C2-91E8-3C48-03F9A50FE9B4}"/>
              </a:ext>
            </a:extLst>
          </p:cNvPr>
          <p:cNvCxnSpPr/>
          <p:nvPr/>
        </p:nvCxnSpPr>
        <p:spPr bwMode="auto">
          <a:xfrm rot="5400000">
            <a:off x="4207669" y="564911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B2C5EDD-0611-BCB2-875E-2372935509B3}"/>
              </a:ext>
            </a:extLst>
          </p:cNvPr>
          <p:cNvCxnSpPr/>
          <p:nvPr/>
        </p:nvCxnSpPr>
        <p:spPr bwMode="auto">
          <a:xfrm rot="5400000">
            <a:off x="4969669" y="222011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FFA461B-5801-3F9F-C708-ED26BEE89DAB}"/>
              </a:ext>
            </a:extLst>
          </p:cNvPr>
          <p:cNvCxnSpPr/>
          <p:nvPr/>
        </p:nvCxnSpPr>
        <p:spPr bwMode="auto">
          <a:xfrm rot="5400000">
            <a:off x="2988469" y="222011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D0F8B8C-0439-20B3-61BE-BE2B77684690}"/>
              </a:ext>
            </a:extLst>
          </p:cNvPr>
          <p:cNvCxnSpPr/>
          <p:nvPr/>
        </p:nvCxnSpPr>
        <p:spPr bwMode="auto">
          <a:xfrm rot="5400000">
            <a:off x="7255669" y="222011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A3AE17-6BAF-24D8-3040-EEFB095888A6}"/>
              </a:ext>
            </a:extLst>
          </p:cNvPr>
          <p:cNvCxnSpPr/>
          <p:nvPr/>
        </p:nvCxnSpPr>
        <p:spPr bwMode="auto">
          <a:xfrm rot="5400000">
            <a:off x="931069" y="222011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D7A17C6-E86C-BB51-4634-F8E9834E831C}"/>
              </a:ext>
            </a:extLst>
          </p:cNvPr>
          <p:cNvCxnSpPr/>
          <p:nvPr/>
        </p:nvCxnSpPr>
        <p:spPr bwMode="auto">
          <a:xfrm rot="5400000">
            <a:off x="1732756" y="4183857"/>
            <a:ext cx="26320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27B3F17-1AC4-3D9E-1522-DF4024ED0B79}"/>
              </a:ext>
            </a:extLst>
          </p:cNvPr>
          <p:cNvCxnSpPr/>
          <p:nvPr/>
        </p:nvCxnSpPr>
        <p:spPr bwMode="auto">
          <a:xfrm rot="16200000" flipH="1">
            <a:off x="6074568" y="4183857"/>
            <a:ext cx="26336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C7A5187-FB13-F90E-F255-6F5BE1C30C95}"/>
              </a:ext>
            </a:extLst>
          </p:cNvPr>
          <p:cNvCxnSpPr/>
          <p:nvPr/>
        </p:nvCxnSpPr>
        <p:spPr bwMode="auto">
          <a:xfrm rot="16200000" flipH="1">
            <a:off x="136525" y="4646613"/>
            <a:ext cx="17081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44B00CC0-63BB-91F3-1E20-2066D27CA4CC}"/>
              </a:ext>
            </a:extLst>
          </p:cNvPr>
          <p:cNvSpPr/>
          <p:nvPr/>
        </p:nvSpPr>
        <p:spPr bwMode="auto">
          <a:xfrm>
            <a:off x="4191000" y="304800"/>
            <a:ext cx="307975" cy="269875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04EEF79-C3E0-F6AA-C92F-97482BAB1899}"/>
              </a:ext>
            </a:extLst>
          </p:cNvPr>
          <p:cNvCxnSpPr/>
          <p:nvPr/>
        </p:nvCxnSpPr>
        <p:spPr bwMode="auto">
          <a:xfrm rot="5400000">
            <a:off x="4208462" y="654051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2FE706AE-1B80-6C8D-D974-3C6011E682D9}"/>
              </a:ext>
            </a:extLst>
          </p:cNvPr>
          <p:cNvSpPr/>
          <p:nvPr/>
        </p:nvSpPr>
        <p:spPr bwMode="auto">
          <a:xfrm>
            <a:off x="4114800" y="6442075"/>
            <a:ext cx="381000" cy="339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DD6A287-C228-2B84-AFAE-70AE2A8C6E2E}"/>
              </a:ext>
            </a:extLst>
          </p:cNvPr>
          <p:cNvSpPr/>
          <p:nvPr/>
        </p:nvSpPr>
        <p:spPr bwMode="auto">
          <a:xfrm>
            <a:off x="4191000" y="6502400"/>
            <a:ext cx="228600" cy="20320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567F326-D6A3-E946-E416-8E985D953C54}"/>
              </a:ext>
            </a:extLst>
          </p:cNvPr>
          <p:cNvCxnSpPr/>
          <p:nvPr/>
        </p:nvCxnSpPr>
        <p:spPr bwMode="auto">
          <a:xfrm rot="5400000">
            <a:off x="4207669" y="6290469"/>
            <a:ext cx="271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B11D717-C100-6A51-8619-D219071B672A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Sequence Diagram For Customer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DE9C87-F69F-A272-2A09-1315961B89E8}"/>
              </a:ext>
            </a:extLst>
          </p:cNvPr>
          <p:cNvCxnSpPr/>
          <p:nvPr/>
        </p:nvCxnSpPr>
        <p:spPr bwMode="auto">
          <a:xfrm rot="5400000">
            <a:off x="477044" y="3837781"/>
            <a:ext cx="54483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122DB3E-C445-3329-F8B3-F30D38C99799}"/>
              </a:ext>
            </a:extLst>
          </p:cNvPr>
          <p:cNvCxnSpPr/>
          <p:nvPr/>
        </p:nvCxnSpPr>
        <p:spPr bwMode="auto">
          <a:xfrm rot="5400000">
            <a:off x="2880519" y="3802856"/>
            <a:ext cx="551815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9C46CE6-141F-BFC3-F8FB-10B296E89D5E}"/>
              </a:ext>
            </a:extLst>
          </p:cNvPr>
          <p:cNvCxnSpPr/>
          <p:nvPr/>
        </p:nvCxnSpPr>
        <p:spPr bwMode="auto">
          <a:xfrm rot="5400000">
            <a:off x="5423694" y="3767931"/>
            <a:ext cx="5308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9" name="TextBox 19">
            <a:extLst>
              <a:ext uri="{FF2B5EF4-FFF2-40B4-BE49-F238E27FC236}">
                <a16:creationId xmlns:a16="http://schemas.microsoft.com/office/drawing/2014/main" id="{417256CC-035B-BF6F-06D8-C9BC9A14B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914400" cy="28579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</a:p>
        </p:txBody>
      </p:sp>
      <p:sp>
        <p:nvSpPr>
          <p:cNvPr id="23560" name="TextBox 20">
            <a:extLst>
              <a:ext uri="{FF2B5EF4-FFF2-40B4-BE49-F238E27FC236}">
                <a16:creationId xmlns:a16="http://schemas.microsoft.com/office/drawing/2014/main" id="{B068F307-4F83-AE90-6416-F9A96E26A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609600"/>
            <a:ext cx="1219200" cy="28579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Browser</a:t>
            </a:r>
          </a:p>
        </p:txBody>
      </p:sp>
      <p:sp>
        <p:nvSpPr>
          <p:cNvPr id="23561" name="TextBox 21">
            <a:extLst>
              <a:ext uri="{FF2B5EF4-FFF2-40B4-BE49-F238E27FC236}">
                <a16:creationId xmlns:a16="http://schemas.microsoft.com/office/drawing/2014/main" id="{5C2C280F-19F3-A188-B70E-F6084B2C1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609600"/>
            <a:ext cx="838200" cy="28597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</p:txBody>
      </p:sp>
      <p:sp>
        <p:nvSpPr>
          <p:cNvPr id="23562" name="TextBox 20">
            <a:extLst>
              <a:ext uri="{FF2B5EF4-FFF2-40B4-BE49-F238E27FC236}">
                <a16:creationId xmlns:a16="http://schemas.microsoft.com/office/drawing/2014/main" id="{7D7332B5-F437-3819-F3DE-04A7514E5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09600"/>
            <a:ext cx="1219200" cy="28579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E905EA-1FD6-782B-3769-4BB4503603B8}"/>
              </a:ext>
            </a:extLst>
          </p:cNvPr>
          <p:cNvSpPr/>
          <p:nvPr/>
        </p:nvSpPr>
        <p:spPr bwMode="auto">
          <a:xfrm flipH="1">
            <a:off x="5562600" y="1895475"/>
            <a:ext cx="1524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4" name="TextBox 24">
            <a:extLst>
              <a:ext uri="{FF2B5EF4-FFF2-40B4-BE49-F238E27FC236}">
                <a16:creationId xmlns:a16="http://schemas.microsoft.com/office/drawing/2014/main" id="{E2EDC839-88D2-8498-C801-14110FA3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1" y="1752601"/>
            <a:ext cx="838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</a:p>
        </p:txBody>
      </p:sp>
      <p:sp>
        <p:nvSpPr>
          <p:cNvPr id="23565" name="TextBox 25">
            <a:extLst>
              <a:ext uri="{FF2B5EF4-FFF2-40B4-BE49-F238E27FC236}">
                <a16:creationId xmlns:a16="http://schemas.microsoft.com/office/drawing/2014/main" id="{456FC9DA-5682-B086-1F67-9E406CA1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752601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Check In Database</a:t>
            </a:r>
          </a:p>
        </p:txBody>
      </p:sp>
      <p:sp>
        <p:nvSpPr>
          <p:cNvPr id="23566" name="TextBox 26">
            <a:extLst>
              <a:ext uri="{FF2B5EF4-FFF2-40B4-BE49-F238E27FC236}">
                <a16:creationId xmlns:a16="http://schemas.microsoft.com/office/drawing/2014/main" id="{D9331FA4-A8AB-BA8B-24AC-1C9D44B43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1" y="2177143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567" name="TextBox 27">
            <a:extLst>
              <a:ext uri="{FF2B5EF4-FFF2-40B4-BE49-F238E27FC236}">
                <a16:creationId xmlns:a16="http://schemas.microsoft.com/office/drawing/2014/main" id="{0B2AFC3F-2DAB-BC14-4E19-639C1A37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7419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Login Status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9CD3EEB-9DDE-7A5A-A38A-E5A23CB496D6}"/>
              </a:ext>
            </a:extLst>
          </p:cNvPr>
          <p:cNvCxnSpPr/>
          <p:nvPr/>
        </p:nvCxnSpPr>
        <p:spPr bwMode="auto">
          <a:xfrm rot="10800000">
            <a:off x="838200" y="24590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F06D7F-8699-E792-A427-2B6A83DBC063}"/>
              </a:ext>
            </a:extLst>
          </p:cNvPr>
          <p:cNvCxnSpPr/>
          <p:nvPr/>
        </p:nvCxnSpPr>
        <p:spPr bwMode="auto">
          <a:xfrm rot="10800000">
            <a:off x="3276600" y="24590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7969E96-1663-C1E1-AEAB-122F6AFF710E}"/>
              </a:ext>
            </a:extLst>
          </p:cNvPr>
          <p:cNvCxnSpPr/>
          <p:nvPr/>
        </p:nvCxnSpPr>
        <p:spPr bwMode="auto">
          <a:xfrm>
            <a:off x="3276600" y="203517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834A67B-37AC-AC0B-CC5F-25C6CDEFD1A4}"/>
              </a:ext>
            </a:extLst>
          </p:cNvPr>
          <p:cNvCxnSpPr/>
          <p:nvPr/>
        </p:nvCxnSpPr>
        <p:spPr bwMode="auto">
          <a:xfrm>
            <a:off x="838200" y="203517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9D77F57E-E1ED-8E6A-3DCC-A1AC878AE433}"/>
              </a:ext>
            </a:extLst>
          </p:cNvPr>
          <p:cNvSpPr/>
          <p:nvPr/>
        </p:nvSpPr>
        <p:spPr bwMode="auto">
          <a:xfrm flipH="1">
            <a:off x="8001000" y="1895475"/>
            <a:ext cx="152400" cy="7048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CCF21AB-4CDA-D6DB-5694-27DB8A5A84BC}"/>
              </a:ext>
            </a:extLst>
          </p:cNvPr>
          <p:cNvCxnSpPr/>
          <p:nvPr/>
        </p:nvCxnSpPr>
        <p:spPr bwMode="auto">
          <a:xfrm>
            <a:off x="5715000" y="203517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74" name="TextBox 25">
            <a:extLst>
              <a:ext uri="{FF2B5EF4-FFF2-40B4-BE49-F238E27FC236}">
                <a16:creationId xmlns:a16="http://schemas.microsoft.com/office/drawing/2014/main" id="{7BEAEED3-62F5-DA46-4A96-644343D43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1752601"/>
            <a:ext cx="1600200" cy="29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details</a:t>
            </a:r>
          </a:p>
        </p:txBody>
      </p:sp>
      <p:sp>
        <p:nvSpPr>
          <p:cNvPr id="23575" name="TextBox 25">
            <a:extLst>
              <a:ext uri="{FF2B5EF4-FFF2-40B4-BE49-F238E27FC236}">
                <a16:creationId xmlns:a16="http://schemas.microsoft.com/office/drawing/2014/main" id="{E2EFFA64-CA05-6D23-64E1-CF45D427A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7419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C3D5673-A221-92B3-51B4-3B75693B2FE7}"/>
              </a:ext>
            </a:extLst>
          </p:cNvPr>
          <p:cNvCxnSpPr/>
          <p:nvPr/>
        </p:nvCxnSpPr>
        <p:spPr bwMode="auto">
          <a:xfrm rot="10800000">
            <a:off x="5715000" y="246062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FC00CB-C488-709D-8F32-C7EAAEC6178D}"/>
              </a:ext>
            </a:extLst>
          </p:cNvPr>
          <p:cNvCxnSpPr/>
          <p:nvPr/>
        </p:nvCxnSpPr>
        <p:spPr bwMode="auto">
          <a:xfrm rot="5400000">
            <a:off x="-1930400" y="3868738"/>
            <a:ext cx="5386387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1DFED95-B2E0-AA32-BE84-C20D74EB10B9}"/>
              </a:ext>
            </a:extLst>
          </p:cNvPr>
          <p:cNvSpPr/>
          <p:nvPr/>
        </p:nvSpPr>
        <p:spPr bwMode="auto">
          <a:xfrm flipH="1">
            <a:off x="685800" y="974725"/>
            <a:ext cx="152400" cy="52355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B93F9E9-6A4E-4070-7436-052F58C75120}"/>
              </a:ext>
            </a:extLst>
          </p:cNvPr>
          <p:cNvSpPr/>
          <p:nvPr/>
        </p:nvSpPr>
        <p:spPr bwMode="auto">
          <a:xfrm flipH="1">
            <a:off x="5562600" y="104457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80" name="TextBox 24">
            <a:extLst>
              <a:ext uri="{FF2B5EF4-FFF2-40B4-BE49-F238E27FC236}">
                <a16:creationId xmlns:a16="http://schemas.microsoft.com/office/drawing/2014/main" id="{5EA2F814-DF04-EC71-7126-5764C307B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903515"/>
            <a:ext cx="19812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for home page</a:t>
            </a:r>
          </a:p>
        </p:txBody>
      </p:sp>
      <p:sp>
        <p:nvSpPr>
          <p:cNvPr id="23581" name="TextBox 25">
            <a:extLst>
              <a:ext uri="{FF2B5EF4-FFF2-40B4-BE49-F238E27FC236}">
                <a16:creationId xmlns:a16="http://schemas.microsoft.com/office/drawing/2014/main" id="{4CA9C95D-64DF-C685-08E1-515100211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90351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3582" name="TextBox 26">
            <a:extLst>
              <a:ext uri="{FF2B5EF4-FFF2-40B4-BE49-F238E27FC236}">
                <a16:creationId xmlns:a16="http://schemas.microsoft.com/office/drawing/2014/main" id="{4A231CF0-B91F-2D7D-C486-C38CDBA02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1328058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583" name="TextBox 27">
            <a:extLst>
              <a:ext uri="{FF2B5EF4-FFF2-40B4-BE49-F238E27FC236}">
                <a16:creationId xmlns:a16="http://schemas.microsoft.com/office/drawing/2014/main" id="{DA2466BA-5DE0-F75A-39B0-D1F8CEA9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1328058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home page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437E71F-3464-EC8F-22AE-A3D251CFDDFF}"/>
              </a:ext>
            </a:extLst>
          </p:cNvPr>
          <p:cNvCxnSpPr/>
          <p:nvPr/>
        </p:nvCxnSpPr>
        <p:spPr bwMode="auto">
          <a:xfrm rot="10800000">
            <a:off x="838200" y="16081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1094FC3-2DFE-D6CE-163C-C0F3DB0B9481}"/>
              </a:ext>
            </a:extLst>
          </p:cNvPr>
          <p:cNvCxnSpPr/>
          <p:nvPr/>
        </p:nvCxnSpPr>
        <p:spPr bwMode="auto">
          <a:xfrm rot="10800000">
            <a:off x="3276600" y="16081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30DEA18-0EAB-B7C3-2A19-2F13CFF651F4}"/>
              </a:ext>
            </a:extLst>
          </p:cNvPr>
          <p:cNvCxnSpPr/>
          <p:nvPr/>
        </p:nvCxnSpPr>
        <p:spPr bwMode="auto">
          <a:xfrm>
            <a:off x="3276600" y="118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DF88E29-82BC-A7A7-6F75-7C9FF3BD36DE}"/>
              </a:ext>
            </a:extLst>
          </p:cNvPr>
          <p:cNvCxnSpPr/>
          <p:nvPr/>
        </p:nvCxnSpPr>
        <p:spPr bwMode="auto">
          <a:xfrm>
            <a:off x="838200" y="118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F4ED551-A86D-0575-3690-3FD4B033995A}"/>
              </a:ext>
            </a:extLst>
          </p:cNvPr>
          <p:cNvSpPr/>
          <p:nvPr/>
        </p:nvSpPr>
        <p:spPr bwMode="auto">
          <a:xfrm flipH="1">
            <a:off x="8001000" y="104457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246CF04-106D-2E5E-734A-F46792BAF2EC}"/>
              </a:ext>
            </a:extLst>
          </p:cNvPr>
          <p:cNvCxnSpPr/>
          <p:nvPr/>
        </p:nvCxnSpPr>
        <p:spPr bwMode="auto">
          <a:xfrm>
            <a:off x="5715000" y="118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90" name="TextBox 25">
            <a:extLst>
              <a:ext uri="{FF2B5EF4-FFF2-40B4-BE49-F238E27FC236}">
                <a16:creationId xmlns:a16="http://schemas.microsoft.com/office/drawing/2014/main" id="{A036781A-8878-6B71-9E7C-175F4B1C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90351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request</a:t>
            </a:r>
          </a:p>
        </p:txBody>
      </p:sp>
      <p:sp>
        <p:nvSpPr>
          <p:cNvPr id="23591" name="TextBox 25">
            <a:extLst>
              <a:ext uri="{FF2B5EF4-FFF2-40B4-BE49-F238E27FC236}">
                <a16:creationId xmlns:a16="http://schemas.microsoft.com/office/drawing/2014/main" id="{104A54B8-7F4D-C297-5D98-9533C9629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325110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DCCC917-D1EF-A4D6-C4F7-606DACE242A1}"/>
              </a:ext>
            </a:extLst>
          </p:cNvPr>
          <p:cNvCxnSpPr/>
          <p:nvPr/>
        </p:nvCxnSpPr>
        <p:spPr bwMode="auto">
          <a:xfrm rot="10800000">
            <a:off x="5715000" y="160972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492BC99-BEB2-855B-576D-772A762DFACD}"/>
              </a:ext>
            </a:extLst>
          </p:cNvPr>
          <p:cNvSpPr/>
          <p:nvPr/>
        </p:nvSpPr>
        <p:spPr bwMode="auto">
          <a:xfrm flipH="1">
            <a:off x="8001000" y="458152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C39B71-B93A-CB7C-C548-2876E8DF8147}"/>
              </a:ext>
            </a:extLst>
          </p:cNvPr>
          <p:cNvSpPr/>
          <p:nvPr/>
        </p:nvSpPr>
        <p:spPr bwMode="auto">
          <a:xfrm flipH="1">
            <a:off x="8001000" y="366395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F989D4-AC1A-C03C-EEC3-8194003B9A24}"/>
              </a:ext>
            </a:extLst>
          </p:cNvPr>
          <p:cNvSpPr/>
          <p:nvPr/>
        </p:nvSpPr>
        <p:spPr bwMode="auto">
          <a:xfrm flipH="1">
            <a:off x="8001000" y="27432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954B71F-BB35-C547-A302-89AF19230B89}"/>
              </a:ext>
            </a:extLst>
          </p:cNvPr>
          <p:cNvCxnSpPr/>
          <p:nvPr/>
        </p:nvCxnSpPr>
        <p:spPr bwMode="auto">
          <a:xfrm>
            <a:off x="838200" y="28844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6D694D3-D625-ED94-03FE-C78843431BA4}"/>
              </a:ext>
            </a:extLst>
          </p:cNvPr>
          <p:cNvCxnSpPr/>
          <p:nvPr/>
        </p:nvCxnSpPr>
        <p:spPr bwMode="auto">
          <a:xfrm>
            <a:off x="3276600" y="28844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98" name="TextBox 30">
            <a:extLst>
              <a:ext uri="{FF2B5EF4-FFF2-40B4-BE49-F238E27FC236}">
                <a16:creationId xmlns:a16="http://schemas.microsoft.com/office/drawing/2014/main" id="{3DC6018A-A5B1-21B5-46E1-A5A0FED7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601686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Property</a:t>
            </a:r>
          </a:p>
        </p:txBody>
      </p:sp>
      <p:sp>
        <p:nvSpPr>
          <p:cNvPr id="23599" name="TextBox 32">
            <a:extLst>
              <a:ext uri="{FF2B5EF4-FFF2-40B4-BE49-F238E27FC236}">
                <a16:creationId xmlns:a16="http://schemas.microsoft.com/office/drawing/2014/main" id="{EDEBEA96-CD50-8FD2-792E-916C53E1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026229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600" name="TextBox 33">
            <a:extLst>
              <a:ext uri="{FF2B5EF4-FFF2-40B4-BE49-F238E27FC236}">
                <a16:creationId xmlns:a16="http://schemas.microsoft.com/office/drawing/2014/main" id="{05924E34-5DA6-F860-89B3-5C5EADBC1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3026229"/>
            <a:ext cx="21336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search results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FC209DF-4F1D-C692-AF06-00BB3D454F64}"/>
              </a:ext>
            </a:extLst>
          </p:cNvPr>
          <p:cNvCxnSpPr/>
          <p:nvPr/>
        </p:nvCxnSpPr>
        <p:spPr bwMode="auto">
          <a:xfrm>
            <a:off x="838200" y="38036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A546938-A889-8C86-FE71-EBA73E2DAB5F}"/>
              </a:ext>
            </a:extLst>
          </p:cNvPr>
          <p:cNvCxnSpPr/>
          <p:nvPr/>
        </p:nvCxnSpPr>
        <p:spPr bwMode="auto">
          <a:xfrm>
            <a:off x="3276600" y="3802063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03" name="TextBox 36">
            <a:extLst>
              <a:ext uri="{FF2B5EF4-FFF2-40B4-BE49-F238E27FC236}">
                <a16:creationId xmlns:a16="http://schemas.microsoft.com/office/drawing/2014/main" id="{493AD429-9FCA-B4C1-89C0-352B2E769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3521529"/>
            <a:ext cx="21336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book property</a:t>
            </a:r>
          </a:p>
        </p:txBody>
      </p:sp>
      <p:sp>
        <p:nvSpPr>
          <p:cNvPr id="23604" name="TextBox 37">
            <a:extLst>
              <a:ext uri="{FF2B5EF4-FFF2-40B4-BE49-F238E27FC236}">
                <a16:creationId xmlns:a16="http://schemas.microsoft.com/office/drawing/2014/main" id="{92983D8B-B4CB-8E22-CD2E-BA838B7EB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21529"/>
            <a:ext cx="22098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Check customer registration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68A675-C66F-B661-997E-49E8BF82FE80}"/>
              </a:ext>
            </a:extLst>
          </p:cNvPr>
          <p:cNvCxnSpPr/>
          <p:nvPr/>
        </p:nvCxnSpPr>
        <p:spPr bwMode="auto">
          <a:xfrm rot="10800000">
            <a:off x="838200" y="330676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53E13D-E607-1A85-2DB0-93E1476DE04E}"/>
              </a:ext>
            </a:extLst>
          </p:cNvPr>
          <p:cNvCxnSpPr/>
          <p:nvPr/>
        </p:nvCxnSpPr>
        <p:spPr bwMode="auto">
          <a:xfrm rot="10800000">
            <a:off x="3276600" y="330676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F96F7C7-9AD4-4A31-53B2-DC6F8DB20F6B}"/>
              </a:ext>
            </a:extLst>
          </p:cNvPr>
          <p:cNvCxnSpPr/>
          <p:nvPr/>
        </p:nvCxnSpPr>
        <p:spPr bwMode="auto">
          <a:xfrm rot="10800000">
            <a:off x="838200" y="42275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0AC304-6703-6D68-A782-2E37253F8F1D}"/>
              </a:ext>
            </a:extLst>
          </p:cNvPr>
          <p:cNvCxnSpPr/>
          <p:nvPr/>
        </p:nvCxnSpPr>
        <p:spPr bwMode="auto">
          <a:xfrm rot="10800000">
            <a:off x="3276600" y="42275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09" name="TextBox 44">
            <a:extLst>
              <a:ext uri="{FF2B5EF4-FFF2-40B4-BE49-F238E27FC236}">
                <a16:creationId xmlns:a16="http://schemas.microsoft.com/office/drawing/2014/main" id="{10D736FA-6682-881F-6167-A67934834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946072"/>
            <a:ext cx="1066800" cy="28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610" name="TextBox 45">
            <a:extLst>
              <a:ext uri="{FF2B5EF4-FFF2-40B4-BE49-F238E27FC236}">
                <a16:creationId xmlns:a16="http://schemas.microsoft.com/office/drawing/2014/main" id="{E24ECC9F-A072-E8BC-F569-771F4C7BD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3946073"/>
            <a:ext cx="16002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2205389-5E7B-07AA-D800-DDB363CD1FE9}"/>
              </a:ext>
            </a:extLst>
          </p:cNvPr>
          <p:cNvCxnSpPr/>
          <p:nvPr/>
        </p:nvCxnSpPr>
        <p:spPr bwMode="auto">
          <a:xfrm>
            <a:off x="838200" y="47244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12" name="TextBox 47">
            <a:extLst>
              <a:ext uri="{FF2B5EF4-FFF2-40B4-BE49-F238E27FC236}">
                <a16:creationId xmlns:a16="http://schemas.microsoft.com/office/drawing/2014/main" id="{A29C540D-D262-112A-CE98-3018B6196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441372"/>
            <a:ext cx="19050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check mails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880DE3-4087-9649-2CC0-00061E9912EB}"/>
              </a:ext>
            </a:extLst>
          </p:cNvPr>
          <p:cNvCxnSpPr/>
          <p:nvPr/>
        </p:nvCxnSpPr>
        <p:spPr bwMode="auto">
          <a:xfrm>
            <a:off x="3276600" y="47244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14" name="TextBox 49">
            <a:extLst>
              <a:ext uri="{FF2B5EF4-FFF2-40B4-BE49-F238E27FC236}">
                <a16:creationId xmlns:a16="http://schemas.microsoft.com/office/drawing/2014/main" id="{CD090BCA-5C08-7548-6000-089D26B25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4441372"/>
            <a:ext cx="1676400" cy="28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CF67747-EB05-E1B2-8F5E-44B88CC4085F}"/>
              </a:ext>
            </a:extLst>
          </p:cNvPr>
          <p:cNvCxnSpPr/>
          <p:nvPr/>
        </p:nvCxnSpPr>
        <p:spPr bwMode="auto">
          <a:xfrm rot="16200000" flipH="1">
            <a:off x="6207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FB99FA6-750C-1314-C0B9-AAA4BDADC233}"/>
              </a:ext>
            </a:extLst>
          </p:cNvPr>
          <p:cNvCxnSpPr/>
          <p:nvPr/>
        </p:nvCxnSpPr>
        <p:spPr bwMode="auto">
          <a:xfrm rot="5400000" flipH="1" flipV="1">
            <a:off x="6207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6D25B5E-A7B6-C993-2607-05AE5F129306}"/>
              </a:ext>
            </a:extLst>
          </p:cNvPr>
          <p:cNvCxnSpPr/>
          <p:nvPr/>
        </p:nvCxnSpPr>
        <p:spPr bwMode="auto">
          <a:xfrm rot="16200000" flipH="1">
            <a:off x="30591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C8FD20F-64CB-5959-156F-BE5D769A4C33}"/>
              </a:ext>
            </a:extLst>
          </p:cNvPr>
          <p:cNvCxnSpPr/>
          <p:nvPr/>
        </p:nvCxnSpPr>
        <p:spPr bwMode="auto">
          <a:xfrm rot="5400000" flipH="1" flipV="1">
            <a:off x="30591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4A98702-EF56-EDFF-25C7-77B63B84F4F2}"/>
              </a:ext>
            </a:extLst>
          </p:cNvPr>
          <p:cNvCxnSpPr/>
          <p:nvPr/>
        </p:nvCxnSpPr>
        <p:spPr bwMode="auto">
          <a:xfrm rot="16200000" flipH="1">
            <a:off x="54975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ABE1BB-60BC-65D4-8C46-A30C14E183B9}"/>
              </a:ext>
            </a:extLst>
          </p:cNvPr>
          <p:cNvCxnSpPr/>
          <p:nvPr/>
        </p:nvCxnSpPr>
        <p:spPr bwMode="auto">
          <a:xfrm rot="5400000" flipH="1" flipV="1">
            <a:off x="5497512" y="6411913"/>
            <a:ext cx="2825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9F98FB1B-1FAB-04FA-E3ED-61ACC915A40A}"/>
              </a:ext>
            </a:extLst>
          </p:cNvPr>
          <p:cNvSpPr/>
          <p:nvPr/>
        </p:nvSpPr>
        <p:spPr bwMode="auto">
          <a:xfrm flipH="1">
            <a:off x="5562600" y="27432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DC47273-742F-577F-0DCF-157211EF64E4}"/>
              </a:ext>
            </a:extLst>
          </p:cNvPr>
          <p:cNvSpPr/>
          <p:nvPr/>
        </p:nvSpPr>
        <p:spPr bwMode="auto">
          <a:xfrm flipH="1">
            <a:off x="5562600" y="458152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5CD0215-8F30-D771-B749-8964907AEFA1}"/>
              </a:ext>
            </a:extLst>
          </p:cNvPr>
          <p:cNvSpPr/>
          <p:nvPr/>
        </p:nvSpPr>
        <p:spPr bwMode="auto">
          <a:xfrm flipH="1">
            <a:off x="5562600" y="3649663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2E5F020-034C-35BF-6AE0-0F08E1438F32}"/>
              </a:ext>
            </a:extLst>
          </p:cNvPr>
          <p:cNvCxnSpPr/>
          <p:nvPr/>
        </p:nvCxnSpPr>
        <p:spPr bwMode="auto">
          <a:xfrm>
            <a:off x="5715000" y="288607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25" name="TextBox 25">
            <a:extLst>
              <a:ext uri="{FF2B5EF4-FFF2-40B4-BE49-F238E27FC236}">
                <a16:creationId xmlns:a16="http://schemas.microsoft.com/office/drawing/2014/main" id="{C6FF76A6-BEDF-7F6E-DED3-9A2275425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601686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3626" name="TextBox 32">
            <a:extLst>
              <a:ext uri="{FF2B5EF4-FFF2-40B4-BE49-F238E27FC236}">
                <a16:creationId xmlns:a16="http://schemas.microsoft.com/office/drawing/2014/main" id="{F336BB96-E8D2-1237-1CA2-70438E92F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026229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2198C41A-1B5A-DF78-5D3C-D0025BE3C665}"/>
              </a:ext>
            </a:extLst>
          </p:cNvPr>
          <p:cNvCxnSpPr/>
          <p:nvPr/>
        </p:nvCxnSpPr>
        <p:spPr bwMode="auto">
          <a:xfrm rot="10800000">
            <a:off x="5715000" y="33083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28" name="TextBox 25">
            <a:extLst>
              <a:ext uri="{FF2B5EF4-FFF2-40B4-BE49-F238E27FC236}">
                <a16:creationId xmlns:a16="http://schemas.microsoft.com/office/drawing/2014/main" id="{2FB74B08-A5FB-9050-4814-7720C00EE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2601686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request</a:t>
            </a:r>
          </a:p>
        </p:txBody>
      </p:sp>
      <p:sp>
        <p:nvSpPr>
          <p:cNvPr id="23629" name="TextBox 25">
            <a:extLst>
              <a:ext uri="{FF2B5EF4-FFF2-40B4-BE49-F238E27FC236}">
                <a16:creationId xmlns:a16="http://schemas.microsoft.com/office/drawing/2014/main" id="{7A4651C8-999C-4E25-BA35-671EB32BA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521529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request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9F78D061-662A-605E-3B79-3DF21553B6C9}"/>
              </a:ext>
            </a:extLst>
          </p:cNvPr>
          <p:cNvCxnSpPr/>
          <p:nvPr/>
        </p:nvCxnSpPr>
        <p:spPr bwMode="auto">
          <a:xfrm>
            <a:off x="5715000" y="38036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FE2A985F-71B7-933F-92F5-4D0071E06C7D}"/>
              </a:ext>
            </a:extLst>
          </p:cNvPr>
          <p:cNvCxnSpPr/>
          <p:nvPr/>
        </p:nvCxnSpPr>
        <p:spPr bwMode="auto">
          <a:xfrm rot="10800000">
            <a:off x="5715000" y="422910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32" name="TextBox 32">
            <a:extLst>
              <a:ext uri="{FF2B5EF4-FFF2-40B4-BE49-F238E27FC236}">
                <a16:creationId xmlns:a16="http://schemas.microsoft.com/office/drawing/2014/main" id="{5AD98B28-EB74-270A-4C83-CA3CEF855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946072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E5E65533-054D-6ED6-0FFE-4B797D347594}"/>
              </a:ext>
            </a:extLst>
          </p:cNvPr>
          <p:cNvCxnSpPr/>
          <p:nvPr/>
        </p:nvCxnSpPr>
        <p:spPr bwMode="auto">
          <a:xfrm>
            <a:off x="5715000" y="47244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34" name="TextBox 25">
            <a:extLst>
              <a:ext uri="{FF2B5EF4-FFF2-40B4-BE49-F238E27FC236}">
                <a16:creationId xmlns:a16="http://schemas.microsoft.com/office/drawing/2014/main" id="{EF948BBE-9681-7A78-2E15-943F071BE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41372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check in database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814CE320-B95A-8149-800E-C88CB0031B34}"/>
              </a:ext>
            </a:extLst>
          </p:cNvPr>
          <p:cNvCxnSpPr/>
          <p:nvPr/>
        </p:nvCxnSpPr>
        <p:spPr bwMode="auto">
          <a:xfrm rot="10800000">
            <a:off x="5715000" y="51498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2F33A264-A9FF-1D86-791B-A34886FAF19F}"/>
              </a:ext>
            </a:extLst>
          </p:cNvPr>
          <p:cNvCxnSpPr/>
          <p:nvPr/>
        </p:nvCxnSpPr>
        <p:spPr bwMode="auto">
          <a:xfrm rot="10800000">
            <a:off x="838200" y="51498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54024453-0803-DD0A-3300-5B6FD293C559}"/>
              </a:ext>
            </a:extLst>
          </p:cNvPr>
          <p:cNvCxnSpPr/>
          <p:nvPr/>
        </p:nvCxnSpPr>
        <p:spPr bwMode="auto">
          <a:xfrm rot="10800000">
            <a:off x="3276600" y="51498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38" name="TextBox 32">
            <a:extLst>
              <a:ext uri="{FF2B5EF4-FFF2-40B4-BE49-F238E27FC236}">
                <a16:creationId xmlns:a16="http://schemas.microsoft.com/office/drawing/2014/main" id="{8B2BA024-CAA1-AE54-41C2-E80EFB338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486591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639" name="TextBox 32">
            <a:extLst>
              <a:ext uri="{FF2B5EF4-FFF2-40B4-BE49-F238E27FC236}">
                <a16:creationId xmlns:a16="http://schemas.microsoft.com/office/drawing/2014/main" id="{FB23D19A-CF02-00D8-2313-BE552C37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865915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640" name="TextBox 47">
            <a:extLst>
              <a:ext uri="{FF2B5EF4-FFF2-40B4-BE49-F238E27FC236}">
                <a16:creationId xmlns:a16="http://schemas.microsoft.com/office/drawing/2014/main" id="{83B4ADBE-1612-E62B-348D-4B748860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865915"/>
            <a:ext cx="19050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mails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79F443B-AA0F-8158-0003-D47ED8E11F45}"/>
              </a:ext>
            </a:extLst>
          </p:cNvPr>
          <p:cNvSpPr/>
          <p:nvPr/>
        </p:nvSpPr>
        <p:spPr bwMode="auto">
          <a:xfrm flipH="1">
            <a:off x="5562600" y="550227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6A58016C-F5F6-83C3-C1C9-3C871A347554}"/>
              </a:ext>
            </a:extLst>
          </p:cNvPr>
          <p:cNvCxnSpPr/>
          <p:nvPr/>
        </p:nvCxnSpPr>
        <p:spPr bwMode="auto">
          <a:xfrm>
            <a:off x="3276600" y="56451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2622832C-E587-B470-9770-765903F56944}"/>
              </a:ext>
            </a:extLst>
          </p:cNvPr>
          <p:cNvCxnSpPr/>
          <p:nvPr/>
        </p:nvCxnSpPr>
        <p:spPr bwMode="auto">
          <a:xfrm>
            <a:off x="838200" y="56451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B8165492-55C2-A10A-9F74-9124991230AB}"/>
              </a:ext>
            </a:extLst>
          </p:cNvPr>
          <p:cNvCxnSpPr/>
          <p:nvPr/>
        </p:nvCxnSpPr>
        <p:spPr bwMode="auto">
          <a:xfrm rot="10800000">
            <a:off x="3276600" y="60658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C518D189-8CA6-F35E-6711-7EDDA29C211C}"/>
              </a:ext>
            </a:extLst>
          </p:cNvPr>
          <p:cNvCxnSpPr/>
          <p:nvPr/>
        </p:nvCxnSpPr>
        <p:spPr bwMode="auto">
          <a:xfrm rot="10800000">
            <a:off x="838200" y="606583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46" name="TextBox 24">
            <a:extLst>
              <a:ext uri="{FF2B5EF4-FFF2-40B4-BE49-F238E27FC236}">
                <a16:creationId xmlns:a16="http://schemas.microsoft.com/office/drawing/2014/main" id="{7EC38FDD-F8CA-C1AC-1F3C-A6DCE5932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5361214"/>
            <a:ext cx="1524000" cy="28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logout</a:t>
            </a:r>
          </a:p>
        </p:txBody>
      </p:sp>
      <p:sp>
        <p:nvSpPr>
          <p:cNvPr id="23647" name="TextBox 49">
            <a:extLst>
              <a:ext uri="{FF2B5EF4-FFF2-40B4-BE49-F238E27FC236}">
                <a16:creationId xmlns:a16="http://schemas.microsoft.com/office/drawing/2014/main" id="{B056975E-588D-1015-8926-CC1F99D57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361214"/>
            <a:ext cx="1676400" cy="28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3648" name="TextBox 27">
            <a:extLst>
              <a:ext uri="{FF2B5EF4-FFF2-40B4-BE49-F238E27FC236}">
                <a16:creationId xmlns:a16="http://schemas.microsoft.com/office/drawing/2014/main" id="{53E2A018-5BE4-6CC7-0F01-C7BE2E5B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5785757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logout status</a:t>
            </a:r>
          </a:p>
        </p:txBody>
      </p:sp>
      <p:sp>
        <p:nvSpPr>
          <p:cNvPr id="23649" name="TextBox 32">
            <a:extLst>
              <a:ext uri="{FF2B5EF4-FFF2-40B4-BE49-F238E27FC236}">
                <a16:creationId xmlns:a16="http://schemas.microsoft.com/office/drawing/2014/main" id="{7BB03045-80DA-00D3-CDB2-E7D22949A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785757"/>
            <a:ext cx="1600200" cy="28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3650" name="TextBox 101">
            <a:extLst>
              <a:ext uri="{FF2B5EF4-FFF2-40B4-BE49-F238E27FC236}">
                <a16:creationId xmlns:a16="http://schemas.microsoft.com/office/drawing/2014/main" id="{16CF7BE7-F1CB-BCFE-534A-1D0449A0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644243"/>
            <a:ext cx="685800" cy="428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end session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30634E4-0212-1C71-AE05-CFA0F3B1A3A0}"/>
              </a:ext>
            </a:extLst>
          </p:cNvPr>
          <p:cNvCxnSpPr/>
          <p:nvPr/>
        </p:nvCxnSpPr>
        <p:spPr bwMode="auto">
          <a:xfrm>
            <a:off x="5715000" y="5643563"/>
            <a:ext cx="304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55CC0AD2-D32B-11A6-E199-44440BAAF035}"/>
              </a:ext>
            </a:extLst>
          </p:cNvPr>
          <p:cNvCxnSpPr/>
          <p:nvPr/>
        </p:nvCxnSpPr>
        <p:spPr bwMode="auto">
          <a:xfrm>
            <a:off x="5715000" y="6067425"/>
            <a:ext cx="304800" cy="1588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881693AB-2D7C-01DD-CC39-004BEE681CE2}"/>
              </a:ext>
            </a:extLst>
          </p:cNvPr>
          <p:cNvCxnSpPr/>
          <p:nvPr/>
        </p:nvCxnSpPr>
        <p:spPr bwMode="auto">
          <a:xfrm rot="5400000">
            <a:off x="5809456" y="5855494"/>
            <a:ext cx="4222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54" name="TextBox 101">
            <a:extLst>
              <a:ext uri="{FF2B5EF4-FFF2-40B4-BE49-F238E27FC236}">
                <a16:creationId xmlns:a16="http://schemas.microsoft.com/office/drawing/2014/main" id="{8281EF3E-E934-7A56-18FC-537BC5BC8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8146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query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1F29CB29-B638-801C-9ECD-4575DA02E1F7}"/>
              </a:ext>
            </a:extLst>
          </p:cNvPr>
          <p:cNvCxnSpPr/>
          <p:nvPr/>
        </p:nvCxnSpPr>
        <p:spPr bwMode="auto">
          <a:xfrm>
            <a:off x="8153400" y="2819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D00F0CBE-1D51-454B-9DF9-EBF121CAF4AA}"/>
              </a:ext>
            </a:extLst>
          </p:cNvPr>
          <p:cNvCxnSpPr/>
          <p:nvPr/>
        </p:nvCxnSpPr>
        <p:spPr bwMode="auto">
          <a:xfrm flipV="1">
            <a:off x="8153400" y="3262313"/>
            <a:ext cx="152400" cy="14287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0529594-1A61-B3EA-1058-A24D62C094CA}"/>
              </a:ext>
            </a:extLst>
          </p:cNvPr>
          <p:cNvCxnSpPr/>
          <p:nvPr/>
        </p:nvCxnSpPr>
        <p:spPr bwMode="auto">
          <a:xfrm rot="5400000">
            <a:off x="8085931" y="3055144"/>
            <a:ext cx="4413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58" name="TextBox 101">
            <a:extLst>
              <a:ext uri="{FF2B5EF4-FFF2-40B4-BE49-F238E27FC236}">
                <a16:creationId xmlns:a16="http://schemas.microsoft.com/office/drawing/2014/main" id="{147D733D-02D1-477D-E114-8DE8911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085975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20D1F77F-ED61-C09C-DFA2-3A29EAB35472}"/>
              </a:ext>
            </a:extLst>
          </p:cNvPr>
          <p:cNvCxnSpPr/>
          <p:nvPr/>
        </p:nvCxnSpPr>
        <p:spPr bwMode="auto">
          <a:xfrm>
            <a:off x="8153400" y="1979613"/>
            <a:ext cx="152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99803408-5B10-D2A4-5F17-F04B509A99E6}"/>
              </a:ext>
            </a:extLst>
          </p:cNvPr>
          <p:cNvCxnSpPr/>
          <p:nvPr/>
        </p:nvCxnSpPr>
        <p:spPr bwMode="auto">
          <a:xfrm flipV="1">
            <a:off x="8153400" y="2424113"/>
            <a:ext cx="152400" cy="14287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3D3E203-43DD-A51D-CE97-A23E12D8E22C}"/>
              </a:ext>
            </a:extLst>
          </p:cNvPr>
          <p:cNvCxnSpPr/>
          <p:nvPr/>
        </p:nvCxnSpPr>
        <p:spPr bwMode="auto">
          <a:xfrm rot="5400000">
            <a:off x="8085931" y="2216944"/>
            <a:ext cx="4413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4DE59E2-8229-3D69-BDDB-7635D5EF7EAF}"/>
              </a:ext>
            </a:extLst>
          </p:cNvPr>
          <p:cNvSpPr/>
          <p:nvPr/>
        </p:nvSpPr>
        <p:spPr bwMode="auto">
          <a:xfrm flipH="1">
            <a:off x="3124200" y="54864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6276262-7658-56E5-0983-FB2AB3336DEA}"/>
              </a:ext>
            </a:extLst>
          </p:cNvPr>
          <p:cNvSpPr/>
          <p:nvPr/>
        </p:nvSpPr>
        <p:spPr bwMode="auto">
          <a:xfrm flipH="1">
            <a:off x="3124200" y="45720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5ABCBCB-5881-6DD4-4A30-D78393C2346E}"/>
              </a:ext>
            </a:extLst>
          </p:cNvPr>
          <p:cNvSpPr/>
          <p:nvPr/>
        </p:nvSpPr>
        <p:spPr bwMode="auto">
          <a:xfrm flipH="1">
            <a:off x="3124200" y="3635375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A8C9257-FF22-2957-E3DE-4BAE9CFE1599}"/>
              </a:ext>
            </a:extLst>
          </p:cNvPr>
          <p:cNvSpPr/>
          <p:nvPr/>
        </p:nvSpPr>
        <p:spPr bwMode="auto">
          <a:xfrm flipH="1">
            <a:off x="3124200" y="27432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3DC8606-72C1-FB65-1638-57A10CA4E352}"/>
              </a:ext>
            </a:extLst>
          </p:cNvPr>
          <p:cNvSpPr/>
          <p:nvPr/>
        </p:nvSpPr>
        <p:spPr bwMode="auto">
          <a:xfrm flipH="1">
            <a:off x="3124200" y="19050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2146B94-9860-6A2A-5609-BE7C4ACB04F6}"/>
              </a:ext>
            </a:extLst>
          </p:cNvPr>
          <p:cNvSpPr/>
          <p:nvPr/>
        </p:nvSpPr>
        <p:spPr bwMode="auto">
          <a:xfrm flipH="1">
            <a:off x="3124200" y="10668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365F358-45A9-7380-E0B7-573CF7A76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 For Agent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9BAE9E0-FC87-4B67-D996-39AA056BA16A}"/>
              </a:ext>
            </a:extLst>
          </p:cNvPr>
          <p:cNvCxnSpPr/>
          <p:nvPr/>
        </p:nvCxnSpPr>
        <p:spPr bwMode="auto">
          <a:xfrm rot="5400000">
            <a:off x="5533232" y="3733006"/>
            <a:ext cx="53911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A4DD931-6718-07A0-3336-BD9C587CFCDC}"/>
              </a:ext>
            </a:extLst>
          </p:cNvPr>
          <p:cNvCxnSpPr/>
          <p:nvPr/>
        </p:nvCxnSpPr>
        <p:spPr bwMode="auto">
          <a:xfrm rot="5400000">
            <a:off x="-1780381" y="3806031"/>
            <a:ext cx="539115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0C78C76-FDC3-9733-516D-F0EDF5552C9A}"/>
              </a:ext>
            </a:extLst>
          </p:cNvPr>
          <p:cNvCxnSpPr/>
          <p:nvPr/>
        </p:nvCxnSpPr>
        <p:spPr bwMode="auto">
          <a:xfrm rot="5400000">
            <a:off x="656432" y="3791744"/>
            <a:ext cx="53911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5F115B9-4395-DF81-45B6-A33FCC4C51A2}"/>
              </a:ext>
            </a:extLst>
          </p:cNvPr>
          <p:cNvCxnSpPr/>
          <p:nvPr/>
        </p:nvCxnSpPr>
        <p:spPr bwMode="auto">
          <a:xfrm rot="5400000">
            <a:off x="3094832" y="3806031"/>
            <a:ext cx="53911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5DD4676-8E42-09FC-EDE5-90322EE431AD}"/>
              </a:ext>
            </a:extLst>
          </p:cNvPr>
          <p:cNvSpPr/>
          <p:nvPr/>
        </p:nvSpPr>
        <p:spPr bwMode="auto">
          <a:xfrm flipH="1">
            <a:off x="5715000" y="1760538"/>
            <a:ext cx="152400" cy="7016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5" name="TextBox 24">
            <a:extLst>
              <a:ext uri="{FF2B5EF4-FFF2-40B4-BE49-F238E27FC236}">
                <a16:creationId xmlns:a16="http://schemas.microsoft.com/office/drawing/2014/main" id="{59F0949E-1886-7D59-5074-627E2EFE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21863"/>
            <a:ext cx="838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</a:p>
        </p:txBody>
      </p:sp>
      <p:sp>
        <p:nvSpPr>
          <p:cNvPr id="24586" name="TextBox 25">
            <a:extLst>
              <a:ext uri="{FF2B5EF4-FFF2-40B4-BE49-F238E27FC236}">
                <a16:creationId xmlns:a16="http://schemas.microsoft.com/office/drawing/2014/main" id="{F47B6A23-F6F7-BCFB-9945-059868CCA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621863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check in database</a:t>
            </a:r>
          </a:p>
        </p:txBody>
      </p:sp>
      <p:sp>
        <p:nvSpPr>
          <p:cNvPr id="24587" name="TextBox 26">
            <a:extLst>
              <a:ext uri="{FF2B5EF4-FFF2-40B4-BE49-F238E27FC236}">
                <a16:creationId xmlns:a16="http://schemas.microsoft.com/office/drawing/2014/main" id="{0B7E8BB5-8D2E-172A-F89D-2441140AA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041987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588" name="TextBox 27">
            <a:extLst>
              <a:ext uri="{FF2B5EF4-FFF2-40B4-BE49-F238E27FC236}">
                <a16:creationId xmlns:a16="http://schemas.microsoft.com/office/drawing/2014/main" id="{7696A0F0-CE35-F6C3-D558-D6403326B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39070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Login Status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011333-2353-6878-9B04-3ED3AEB5855B}"/>
              </a:ext>
            </a:extLst>
          </p:cNvPr>
          <p:cNvCxnSpPr/>
          <p:nvPr/>
        </p:nvCxnSpPr>
        <p:spPr bwMode="auto">
          <a:xfrm rot="10800000">
            <a:off x="990600" y="232092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F941F1-151B-FA8F-304E-572A7D475295}"/>
              </a:ext>
            </a:extLst>
          </p:cNvPr>
          <p:cNvCxnSpPr/>
          <p:nvPr/>
        </p:nvCxnSpPr>
        <p:spPr bwMode="auto">
          <a:xfrm rot="10800000">
            <a:off x="3429000" y="232092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7EF1FF-041C-C005-4D42-8DEE6C313FF7}"/>
              </a:ext>
            </a:extLst>
          </p:cNvPr>
          <p:cNvCxnSpPr/>
          <p:nvPr/>
        </p:nvCxnSpPr>
        <p:spPr bwMode="auto">
          <a:xfrm>
            <a:off x="3429000" y="19018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410E04-F251-4B5E-F3E6-E7CD8C5F2147}"/>
              </a:ext>
            </a:extLst>
          </p:cNvPr>
          <p:cNvCxnSpPr/>
          <p:nvPr/>
        </p:nvCxnSpPr>
        <p:spPr bwMode="auto">
          <a:xfrm>
            <a:off x="990600" y="19018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349EDF4-417A-FDAE-1376-E7084F9FB990}"/>
              </a:ext>
            </a:extLst>
          </p:cNvPr>
          <p:cNvSpPr/>
          <p:nvPr/>
        </p:nvSpPr>
        <p:spPr bwMode="auto">
          <a:xfrm flipH="1">
            <a:off x="8153400" y="1760538"/>
            <a:ext cx="152400" cy="7016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B787B5-99A1-C83F-F6CB-AFB45110A113}"/>
              </a:ext>
            </a:extLst>
          </p:cNvPr>
          <p:cNvCxnSpPr/>
          <p:nvPr/>
        </p:nvCxnSpPr>
        <p:spPr bwMode="auto">
          <a:xfrm>
            <a:off x="5867400" y="19018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95" name="TextBox 25">
            <a:extLst>
              <a:ext uri="{FF2B5EF4-FFF2-40B4-BE49-F238E27FC236}">
                <a16:creationId xmlns:a16="http://schemas.microsoft.com/office/drawing/2014/main" id="{FBA1A19D-B32A-20B7-F456-0155461A6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21863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details</a:t>
            </a:r>
          </a:p>
        </p:txBody>
      </p:sp>
      <p:sp>
        <p:nvSpPr>
          <p:cNvPr id="24596" name="TextBox 25">
            <a:extLst>
              <a:ext uri="{FF2B5EF4-FFF2-40B4-BE49-F238E27FC236}">
                <a16:creationId xmlns:a16="http://schemas.microsoft.com/office/drawing/2014/main" id="{A4454A2D-0148-E7B7-393C-D4EB167D1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039070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5A23E6E-6C5E-FCCA-2288-6076D84D4076}"/>
              </a:ext>
            </a:extLst>
          </p:cNvPr>
          <p:cNvCxnSpPr/>
          <p:nvPr/>
        </p:nvCxnSpPr>
        <p:spPr bwMode="auto">
          <a:xfrm rot="10800000">
            <a:off x="5867400" y="23225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9C872EE-57A8-7325-1A7A-9A3D8F661269}"/>
              </a:ext>
            </a:extLst>
          </p:cNvPr>
          <p:cNvSpPr/>
          <p:nvPr/>
        </p:nvSpPr>
        <p:spPr bwMode="auto">
          <a:xfrm flipH="1">
            <a:off x="5715000" y="89058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9" name="TextBox 24">
            <a:extLst>
              <a:ext uri="{FF2B5EF4-FFF2-40B4-BE49-F238E27FC236}">
                <a16:creationId xmlns:a16="http://schemas.microsoft.com/office/drawing/2014/main" id="{FB1AABC5-E0A4-24CF-38AA-639A1BA15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50493"/>
            <a:ext cx="1981200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for home page</a:t>
            </a:r>
          </a:p>
        </p:txBody>
      </p:sp>
      <p:sp>
        <p:nvSpPr>
          <p:cNvPr id="24600" name="TextBox 25">
            <a:extLst>
              <a:ext uri="{FF2B5EF4-FFF2-40B4-BE49-F238E27FC236}">
                <a16:creationId xmlns:a16="http://schemas.microsoft.com/office/drawing/2014/main" id="{F5E4CB03-0F8F-FB89-B6BC-AB9FC210C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750493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4601" name="TextBox 26">
            <a:extLst>
              <a:ext uri="{FF2B5EF4-FFF2-40B4-BE49-F238E27FC236}">
                <a16:creationId xmlns:a16="http://schemas.microsoft.com/office/drawing/2014/main" id="{17643EE8-D6F9-B244-F17B-FB9D76F6B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70618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02" name="TextBox 27">
            <a:extLst>
              <a:ext uri="{FF2B5EF4-FFF2-40B4-BE49-F238E27FC236}">
                <a16:creationId xmlns:a16="http://schemas.microsoft.com/office/drawing/2014/main" id="{F4D66EAE-625C-8FE3-3FAF-347F3222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70618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home page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2F4E21-C089-FCA2-F52B-95B22B75C057}"/>
              </a:ext>
            </a:extLst>
          </p:cNvPr>
          <p:cNvCxnSpPr/>
          <p:nvPr/>
        </p:nvCxnSpPr>
        <p:spPr bwMode="auto">
          <a:xfrm rot="10800000">
            <a:off x="990600" y="144938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821530-65EA-1409-7B71-9091525A8C0A}"/>
              </a:ext>
            </a:extLst>
          </p:cNvPr>
          <p:cNvCxnSpPr/>
          <p:nvPr/>
        </p:nvCxnSpPr>
        <p:spPr bwMode="auto">
          <a:xfrm rot="10800000">
            <a:off x="3429000" y="144938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F1CF565-2C22-F254-622E-0C2B3F1EBE21}"/>
              </a:ext>
            </a:extLst>
          </p:cNvPr>
          <p:cNvCxnSpPr/>
          <p:nvPr/>
        </p:nvCxnSpPr>
        <p:spPr bwMode="auto">
          <a:xfrm>
            <a:off x="3429000" y="10302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BDBE6FF-4990-4DEC-8170-066EC93D4B92}"/>
              </a:ext>
            </a:extLst>
          </p:cNvPr>
          <p:cNvCxnSpPr/>
          <p:nvPr/>
        </p:nvCxnSpPr>
        <p:spPr bwMode="auto">
          <a:xfrm>
            <a:off x="990600" y="10302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60DB3C2D-39A6-4219-E193-807A68593660}"/>
              </a:ext>
            </a:extLst>
          </p:cNvPr>
          <p:cNvSpPr/>
          <p:nvPr/>
        </p:nvSpPr>
        <p:spPr bwMode="auto">
          <a:xfrm flipH="1">
            <a:off x="8153400" y="89058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3E73DB-DEED-005D-6D8A-51AF309933BC}"/>
              </a:ext>
            </a:extLst>
          </p:cNvPr>
          <p:cNvCxnSpPr/>
          <p:nvPr/>
        </p:nvCxnSpPr>
        <p:spPr bwMode="auto">
          <a:xfrm>
            <a:off x="5867400" y="10302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09" name="TextBox 25">
            <a:extLst>
              <a:ext uri="{FF2B5EF4-FFF2-40B4-BE49-F238E27FC236}">
                <a16:creationId xmlns:a16="http://schemas.microsoft.com/office/drawing/2014/main" id="{2D91D1EF-D042-E64C-0674-7BD534A6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750493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request</a:t>
            </a:r>
          </a:p>
        </p:txBody>
      </p:sp>
      <p:sp>
        <p:nvSpPr>
          <p:cNvPr id="24610" name="TextBox 25">
            <a:extLst>
              <a:ext uri="{FF2B5EF4-FFF2-40B4-BE49-F238E27FC236}">
                <a16:creationId xmlns:a16="http://schemas.microsoft.com/office/drawing/2014/main" id="{EEC0A92E-CE26-429B-056C-AEA03772B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167701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18B8514-06A0-C8E1-AE99-8A1DCC76D715}"/>
              </a:ext>
            </a:extLst>
          </p:cNvPr>
          <p:cNvCxnSpPr/>
          <p:nvPr/>
        </p:nvCxnSpPr>
        <p:spPr bwMode="auto">
          <a:xfrm rot="10800000">
            <a:off x="5867400" y="145097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5F200-1D57-2622-61A6-6DDB53B6F9AB}"/>
              </a:ext>
            </a:extLst>
          </p:cNvPr>
          <p:cNvSpPr/>
          <p:nvPr/>
        </p:nvSpPr>
        <p:spPr bwMode="auto">
          <a:xfrm flipH="1">
            <a:off x="838200" y="895350"/>
            <a:ext cx="152400" cy="51816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613" name="TextBox 19">
            <a:extLst>
              <a:ext uri="{FF2B5EF4-FFF2-40B4-BE49-F238E27FC236}">
                <a16:creationId xmlns:a16="http://schemas.microsoft.com/office/drawing/2014/main" id="{AE2E77DF-CDB4-2939-D536-D7EC891E1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"/>
            <a:ext cx="685800" cy="29329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</a:p>
        </p:txBody>
      </p:sp>
      <p:sp>
        <p:nvSpPr>
          <p:cNvPr id="24614" name="TextBox 20">
            <a:extLst>
              <a:ext uri="{FF2B5EF4-FFF2-40B4-BE49-F238E27FC236}">
                <a16:creationId xmlns:a16="http://schemas.microsoft.com/office/drawing/2014/main" id="{D2688704-319D-101A-4E37-81E24C56E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7200"/>
            <a:ext cx="1219200" cy="28281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Browser</a:t>
            </a:r>
          </a:p>
        </p:txBody>
      </p:sp>
      <p:sp>
        <p:nvSpPr>
          <p:cNvPr id="24615" name="TextBox 21">
            <a:extLst>
              <a:ext uri="{FF2B5EF4-FFF2-40B4-BE49-F238E27FC236}">
                <a16:creationId xmlns:a16="http://schemas.microsoft.com/office/drawing/2014/main" id="{A357809D-F964-024F-0F0C-EE02AE7F6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57200"/>
            <a:ext cx="838200" cy="283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</p:txBody>
      </p:sp>
      <p:sp>
        <p:nvSpPr>
          <p:cNvPr id="24616" name="TextBox 20">
            <a:extLst>
              <a:ext uri="{FF2B5EF4-FFF2-40B4-BE49-F238E27FC236}">
                <a16:creationId xmlns:a16="http://schemas.microsoft.com/office/drawing/2014/main" id="{B0021057-B7D7-11CB-E1E7-66552D2DB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"/>
            <a:ext cx="1219200" cy="28281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</a:p>
        </p:txBody>
      </p:sp>
      <p:sp>
        <p:nvSpPr>
          <p:cNvPr id="24617" name="TextBox 47">
            <a:extLst>
              <a:ext uri="{FF2B5EF4-FFF2-40B4-BE49-F238E27FC236}">
                <a16:creationId xmlns:a16="http://schemas.microsoft.com/office/drawing/2014/main" id="{DF84632E-9B4A-C86E-F1CD-F55B59D7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63009"/>
            <a:ext cx="22860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customer information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FA644A4-D915-EBF0-B7A4-B5AF8B55DC7F}"/>
              </a:ext>
            </a:extLst>
          </p:cNvPr>
          <p:cNvCxnSpPr/>
          <p:nvPr/>
        </p:nvCxnSpPr>
        <p:spPr bwMode="auto">
          <a:xfrm>
            <a:off x="990600" y="28543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965FE-B699-76FD-2AB1-570492E56BE2}"/>
              </a:ext>
            </a:extLst>
          </p:cNvPr>
          <p:cNvCxnSpPr/>
          <p:nvPr/>
        </p:nvCxnSpPr>
        <p:spPr bwMode="auto">
          <a:xfrm>
            <a:off x="3429000" y="28543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10C618-A905-02E6-9AAC-A4E5DFC79BB5}"/>
              </a:ext>
            </a:extLst>
          </p:cNvPr>
          <p:cNvCxnSpPr/>
          <p:nvPr/>
        </p:nvCxnSpPr>
        <p:spPr bwMode="auto">
          <a:xfrm>
            <a:off x="5867400" y="28543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8F6A321-0790-CA45-890C-D5261BE16FD2}"/>
              </a:ext>
            </a:extLst>
          </p:cNvPr>
          <p:cNvSpPr/>
          <p:nvPr/>
        </p:nvSpPr>
        <p:spPr bwMode="auto">
          <a:xfrm flipH="1">
            <a:off x="5715000" y="360838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C305C6-3F59-74AE-C591-C907A94F5B11}"/>
              </a:ext>
            </a:extLst>
          </p:cNvPr>
          <p:cNvSpPr/>
          <p:nvPr/>
        </p:nvSpPr>
        <p:spPr bwMode="auto">
          <a:xfrm flipH="1">
            <a:off x="8153400" y="2638425"/>
            <a:ext cx="152400" cy="7000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00CB465-0047-3BF8-7C1F-4D411E7EAABA}"/>
              </a:ext>
            </a:extLst>
          </p:cNvPr>
          <p:cNvSpPr/>
          <p:nvPr/>
        </p:nvSpPr>
        <p:spPr bwMode="auto">
          <a:xfrm flipH="1">
            <a:off x="5715000" y="2638425"/>
            <a:ext cx="152400" cy="7000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D6A8131-6F72-C67C-F7B6-6B619AD87A1B}"/>
              </a:ext>
            </a:extLst>
          </p:cNvPr>
          <p:cNvCxnSpPr/>
          <p:nvPr/>
        </p:nvCxnSpPr>
        <p:spPr bwMode="auto">
          <a:xfrm rot="10800000">
            <a:off x="990600" y="32194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1ED7BD1-BBA3-D57C-C06E-E446D5B32EAD}"/>
              </a:ext>
            </a:extLst>
          </p:cNvPr>
          <p:cNvCxnSpPr/>
          <p:nvPr/>
        </p:nvCxnSpPr>
        <p:spPr bwMode="auto">
          <a:xfrm rot="10800000">
            <a:off x="3429000" y="32194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2A8207B-57F8-99FF-BF40-263EA3C46B7F}"/>
              </a:ext>
            </a:extLst>
          </p:cNvPr>
          <p:cNvCxnSpPr/>
          <p:nvPr/>
        </p:nvCxnSpPr>
        <p:spPr bwMode="auto">
          <a:xfrm rot="10800000">
            <a:off x="5867400" y="32194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27" name="TextBox 25">
            <a:extLst>
              <a:ext uri="{FF2B5EF4-FFF2-40B4-BE49-F238E27FC236}">
                <a16:creationId xmlns:a16="http://schemas.microsoft.com/office/drawing/2014/main" id="{8DD84AB3-B268-D7A3-8300-BB542F5D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65846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request</a:t>
            </a:r>
          </a:p>
        </p:txBody>
      </p:sp>
      <p:sp>
        <p:nvSpPr>
          <p:cNvPr id="24628" name="TextBox 25">
            <a:extLst>
              <a:ext uri="{FF2B5EF4-FFF2-40B4-BE49-F238E27FC236}">
                <a16:creationId xmlns:a16="http://schemas.microsoft.com/office/drawing/2014/main" id="{289D62C0-022B-062D-0FAC-8F903A66E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65846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4629" name="TextBox 25">
            <a:extLst>
              <a:ext uri="{FF2B5EF4-FFF2-40B4-BE49-F238E27FC236}">
                <a16:creationId xmlns:a16="http://schemas.microsoft.com/office/drawing/2014/main" id="{516A40D2-5AF7-AA0C-A486-236DE76A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928917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30" name="TextBox 25">
            <a:extLst>
              <a:ext uri="{FF2B5EF4-FFF2-40B4-BE49-F238E27FC236}">
                <a16:creationId xmlns:a16="http://schemas.microsoft.com/office/drawing/2014/main" id="{DC1109FA-B499-A35C-2FA3-3929CB99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28917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31" name="TextBox 47">
            <a:extLst>
              <a:ext uri="{FF2B5EF4-FFF2-40B4-BE49-F238E27FC236}">
                <a16:creationId xmlns:a16="http://schemas.microsoft.com/office/drawing/2014/main" id="{99C0873D-664F-D6CA-7A1A-4A29EB641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928917"/>
            <a:ext cx="22860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customer information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B40E8EA-19DB-9CE9-42BA-8054D99D964D}"/>
              </a:ext>
            </a:extLst>
          </p:cNvPr>
          <p:cNvCxnSpPr/>
          <p:nvPr/>
        </p:nvCxnSpPr>
        <p:spPr bwMode="auto">
          <a:xfrm>
            <a:off x="3429000" y="372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2B28BFE-4902-8988-F16B-17D767632D4F}"/>
              </a:ext>
            </a:extLst>
          </p:cNvPr>
          <p:cNvCxnSpPr/>
          <p:nvPr/>
        </p:nvCxnSpPr>
        <p:spPr bwMode="auto">
          <a:xfrm>
            <a:off x="990600" y="372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9058CE0-736E-B2F0-EC20-ABF322682C3D}"/>
              </a:ext>
            </a:extLst>
          </p:cNvPr>
          <p:cNvCxnSpPr/>
          <p:nvPr/>
        </p:nvCxnSpPr>
        <p:spPr bwMode="auto">
          <a:xfrm>
            <a:off x="5867400" y="37274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3FB7BA51-937B-63F5-7129-980D91C3AA26}"/>
              </a:ext>
            </a:extLst>
          </p:cNvPr>
          <p:cNvSpPr/>
          <p:nvPr/>
        </p:nvSpPr>
        <p:spPr bwMode="auto">
          <a:xfrm flipH="1">
            <a:off x="8153400" y="358298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6A39D1F-3EF3-7758-5D3F-03CB3E1EE034}"/>
              </a:ext>
            </a:extLst>
          </p:cNvPr>
          <p:cNvCxnSpPr/>
          <p:nvPr/>
        </p:nvCxnSpPr>
        <p:spPr bwMode="auto">
          <a:xfrm rot="10800000">
            <a:off x="5867400" y="41640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87FF0D4-2C98-E077-5FE5-5A785C9236E5}"/>
              </a:ext>
            </a:extLst>
          </p:cNvPr>
          <p:cNvCxnSpPr/>
          <p:nvPr/>
        </p:nvCxnSpPr>
        <p:spPr bwMode="auto">
          <a:xfrm rot="10800000">
            <a:off x="990600" y="41640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A671840-DB99-6A0A-2B67-D6C33067B67F}"/>
              </a:ext>
            </a:extLst>
          </p:cNvPr>
          <p:cNvCxnSpPr/>
          <p:nvPr/>
        </p:nvCxnSpPr>
        <p:spPr bwMode="auto">
          <a:xfrm rot="10800000">
            <a:off x="3429000" y="41640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39" name="TextBox 76">
            <a:extLst>
              <a:ext uri="{FF2B5EF4-FFF2-40B4-BE49-F238E27FC236}">
                <a16:creationId xmlns:a16="http://schemas.microsoft.com/office/drawing/2014/main" id="{414B8633-E21F-5251-F1A6-A433CDE7C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37217"/>
            <a:ext cx="1219200" cy="29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mail</a:t>
            </a:r>
          </a:p>
        </p:txBody>
      </p:sp>
      <p:sp>
        <p:nvSpPr>
          <p:cNvPr id="24640" name="TextBox 25">
            <a:extLst>
              <a:ext uri="{FF2B5EF4-FFF2-40B4-BE49-F238E27FC236}">
                <a16:creationId xmlns:a16="http://schemas.microsoft.com/office/drawing/2014/main" id="{6E0EA64F-0573-13BB-B4ED-898EBEB2F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37216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4641" name="TextBox 25">
            <a:extLst>
              <a:ext uri="{FF2B5EF4-FFF2-40B4-BE49-F238E27FC236}">
                <a16:creationId xmlns:a16="http://schemas.microsoft.com/office/drawing/2014/main" id="{1B3B4FB8-7BD8-A742-3387-BCC60511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37216"/>
            <a:ext cx="1600200" cy="29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save mail</a:t>
            </a:r>
          </a:p>
        </p:txBody>
      </p:sp>
      <p:sp>
        <p:nvSpPr>
          <p:cNvPr id="24642" name="TextBox 25">
            <a:extLst>
              <a:ext uri="{FF2B5EF4-FFF2-40B4-BE49-F238E27FC236}">
                <a16:creationId xmlns:a16="http://schemas.microsoft.com/office/drawing/2014/main" id="{E4D34A36-0E8E-3842-ED77-5614A4327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72900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43" name="TextBox 25">
            <a:extLst>
              <a:ext uri="{FF2B5EF4-FFF2-40B4-BE49-F238E27FC236}">
                <a16:creationId xmlns:a16="http://schemas.microsoft.com/office/drawing/2014/main" id="{49923894-2C5B-BE49-DB9F-3CB0BD203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72900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44" name="TextBox 45">
            <a:extLst>
              <a:ext uri="{FF2B5EF4-FFF2-40B4-BE49-F238E27FC236}">
                <a16:creationId xmlns:a16="http://schemas.microsoft.com/office/drawing/2014/main" id="{51C93320-0EB4-AC5E-DED0-0E121D701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72900"/>
            <a:ext cx="1600200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C6A8918-145D-8AC2-8AB4-A785C9ACC460}"/>
              </a:ext>
            </a:extLst>
          </p:cNvPr>
          <p:cNvSpPr/>
          <p:nvPr/>
        </p:nvSpPr>
        <p:spPr bwMode="auto">
          <a:xfrm flipH="1">
            <a:off x="8153400" y="444023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60F98CD-CFC8-2756-E8A6-66E271BEDCD3}"/>
              </a:ext>
            </a:extLst>
          </p:cNvPr>
          <p:cNvCxnSpPr/>
          <p:nvPr/>
        </p:nvCxnSpPr>
        <p:spPr bwMode="auto">
          <a:xfrm>
            <a:off x="990600" y="45815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47" name="TextBox 47">
            <a:extLst>
              <a:ext uri="{FF2B5EF4-FFF2-40B4-BE49-F238E27FC236}">
                <a16:creationId xmlns:a16="http://schemas.microsoft.com/office/drawing/2014/main" id="{31DC1223-0CA6-4290-F51A-FCB2EF6D5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300805"/>
            <a:ext cx="1905000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check mails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D797A4E-02D3-166C-9898-9F00097DB21A}"/>
              </a:ext>
            </a:extLst>
          </p:cNvPr>
          <p:cNvCxnSpPr/>
          <p:nvPr/>
        </p:nvCxnSpPr>
        <p:spPr bwMode="auto">
          <a:xfrm>
            <a:off x="3429000" y="45815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49" name="TextBox 49">
            <a:extLst>
              <a:ext uri="{FF2B5EF4-FFF2-40B4-BE49-F238E27FC236}">
                <a16:creationId xmlns:a16="http://schemas.microsoft.com/office/drawing/2014/main" id="{2F729B32-A2D5-2B96-CD98-8E3D27366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300805"/>
            <a:ext cx="1676400" cy="28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64DE27A-B666-745A-B187-278773721909}"/>
              </a:ext>
            </a:extLst>
          </p:cNvPr>
          <p:cNvSpPr/>
          <p:nvPr/>
        </p:nvSpPr>
        <p:spPr bwMode="auto">
          <a:xfrm flipH="1">
            <a:off x="5715000" y="4440238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F074C57-85F2-59BB-09B6-61FDF72A6F3F}"/>
              </a:ext>
            </a:extLst>
          </p:cNvPr>
          <p:cNvCxnSpPr/>
          <p:nvPr/>
        </p:nvCxnSpPr>
        <p:spPr bwMode="auto">
          <a:xfrm>
            <a:off x="5867400" y="458152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52" name="TextBox 25">
            <a:extLst>
              <a:ext uri="{FF2B5EF4-FFF2-40B4-BE49-F238E27FC236}">
                <a16:creationId xmlns:a16="http://schemas.microsoft.com/office/drawing/2014/main" id="{689E5A56-1433-C4ED-9557-F54623D8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300805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check in database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CAF092B-9675-EC61-BD74-45752C8B5607}"/>
              </a:ext>
            </a:extLst>
          </p:cNvPr>
          <p:cNvCxnSpPr/>
          <p:nvPr/>
        </p:nvCxnSpPr>
        <p:spPr bwMode="auto">
          <a:xfrm rot="10800000">
            <a:off x="5867400" y="50022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4DBBB47-1398-DF87-A429-A1D0DC97EA05}"/>
              </a:ext>
            </a:extLst>
          </p:cNvPr>
          <p:cNvCxnSpPr/>
          <p:nvPr/>
        </p:nvCxnSpPr>
        <p:spPr bwMode="auto">
          <a:xfrm rot="10800000">
            <a:off x="990600" y="50022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B8FC839-427F-DC2E-4022-8340B3897A41}"/>
              </a:ext>
            </a:extLst>
          </p:cNvPr>
          <p:cNvCxnSpPr/>
          <p:nvPr/>
        </p:nvCxnSpPr>
        <p:spPr bwMode="auto">
          <a:xfrm rot="10800000">
            <a:off x="3429000" y="50022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56" name="TextBox 32">
            <a:extLst>
              <a:ext uri="{FF2B5EF4-FFF2-40B4-BE49-F238E27FC236}">
                <a16:creationId xmlns:a16="http://schemas.microsoft.com/office/drawing/2014/main" id="{39E94575-11B7-4160-7E82-C7C8CF203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720929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57" name="TextBox 32">
            <a:extLst>
              <a:ext uri="{FF2B5EF4-FFF2-40B4-BE49-F238E27FC236}">
                <a16:creationId xmlns:a16="http://schemas.microsoft.com/office/drawing/2014/main" id="{0A2FC437-EC6C-E8EC-D557-DFCF146F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720929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58" name="TextBox 47">
            <a:extLst>
              <a:ext uri="{FF2B5EF4-FFF2-40B4-BE49-F238E27FC236}">
                <a16:creationId xmlns:a16="http://schemas.microsoft.com/office/drawing/2014/main" id="{6D65F6F4-6109-FA0F-D15E-F08586CE7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0929"/>
            <a:ext cx="1905000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mails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119A71C-2229-0C12-51F6-531576A31959}"/>
              </a:ext>
            </a:extLst>
          </p:cNvPr>
          <p:cNvSpPr/>
          <p:nvPr/>
        </p:nvSpPr>
        <p:spPr bwMode="auto">
          <a:xfrm flipH="1">
            <a:off x="5715000" y="5351463"/>
            <a:ext cx="152400" cy="7000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CD139DA-7756-DBD3-9BF2-CDBC1BCE7E58}"/>
              </a:ext>
            </a:extLst>
          </p:cNvPr>
          <p:cNvCxnSpPr/>
          <p:nvPr/>
        </p:nvCxnSpPr>
        <p:spPr bwMode="auto">
          <a:xfrm rot="10800000">
            <a:off x="990600" y="590867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61" name="TextBox 24">
            <a:extLst>
              <a:ext uri="{FF2B5EF4-FFF2-40B4-BE49-F238E27FC236}">
                <a16:creationId xmlns:a16="http://schemas.microsoft.com/office/drawing/2014/main" id="{B97F9F35-3417-B052-6D75-628FD5C1C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57370"/>
            <a:ext cx="1524000" cy="28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logout</a:t>
            </a:r>
          </a:p>
        </p:txBody>
      </p:sp>
      <p:sp>
        <p:nvSpPr>
          <p:cNvPr id="24662" name="TextBox 49">
            <a:extLst>
              <a:ext uri="{FF2B5EF4-FFF2-40B4-BE49-F238E27FC236}">
                <a16:creationId xmlns:a16="http://schemas.microsoft.com/office/drawing/2014/main" id="{30179219-0DD7-FFDD-3556-A6953E85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60105"/>
            <a:ext cx="1676400" cy="28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4663" name="TextBox 27">
            <a:extLst>
              <a:ext uri="{FF2B5EF4-FFF2-40B4-BE49-F238E27FC236}">
                <a16:creationId xmlns:a16="http://schemas.microsoft.com/office/drawing/2014/main" id="{FC8D237C-3270-5ABD-A961-8240A1E8E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631200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logout status</a:t>
            </a:r>
          </a:p>
        </p:txBody>
      </p:sp>
      <p:sp>
        <p:nvSpPr>
          <p:cNvPr id="24664" name="TextBox 32">
            <a:extLst>
              <a:ext uri="{FF2B5EF4-FFF2-40B4-BE49-F238E27FC236}">
                <a16:creationId xmlns:a16="http://schemas.microsoft.com/office/drawing/2014/main" id="{F3CBD135-08C3-282B-634D-C24C3CA4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631200"/>
            <a:ext cx="1600200" cy="2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4665" name="TextBox 101">
            <a:extLst>
              <a:ext uri="{FF2B5EF4-FFF2-40B4-BE49-F238E27FC236}">
                <a16:creationId xmlns:a16="http://schemas.microsoft.com/office/drawing/2014/main" id="{66CF3434-0CD8-085F-F93B-4AA02048D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91158"/>
            <a:ext cx="685800" cy="42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end session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3C87BB3-7204-2D58-D141-5F691FEF83CC}"/>
              </a:ext>
            </a:extLst>
          </p:cNvPr>
          <p:cNvCxnSpPr/>
          <p:nvPr/>
        </p:nvCxnSpPr>
        <p:spPr bwMode="auto">
          <a:xfrm>
            <a:off x="5867400" y="5489575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FC76D60-8D4A-2B7C-5676-5C345525D2F3}"/>
              </a:ext>
            </a:extLst>
          </p:cNvPr>
          <p:cNvCxnSpPr/>
          <p:nvPr/>
        </p:nvCxnSpPr>
        <p:spPr bwMode="auto">
          <a:xfrm>
            <a:off x="5867400" y="5910263"/>
            <a:ext cx="304800" cy="1587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4AFC975-534C-A985-490C-2CD242007B29}"/>
              </a:ext>
            </a:extLst>
          </p:cNvPr>
          <p:cNvCxnSpPr/>
          <p:nvPr/>
        </p:nvCxnSpPr>
        <p:spPr bwMode="auto">
          <a:xfrm rot="5400000">
            <a:off x="5963444" y="5699919"/>
            <a:ext cx="4191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ADDC59E-35BC-3A4D-4927-FBB706BA8719}"/>
              </a:ext>
            </a:extLst>
          </p:cNvPr>
          <p:cNvCxnSpPr/>
          <p:nvPr/>
        </p:nvCxnSpPr>
        <p:spPr bwMode="auto">
          <a:xfrm>
            <a:off x="990600" y="5540375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3DF7117-1B8C-917F-DE15-BAE37E43442E}"/>
              </a:ext>
            </a:extLst>
          </p:cNvPr>
          <p:cNvCxnSpPr/>
          <p:nvPr/>
        </p:nvCxnSpPr>
        <p:spPr bwMode="auto">
          <a:xfrm>
            <a:off x="3429000" y="55387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1D698C04-1FD8-78D7-905D-E30FEC2ECEA2}"/>
              </a:ext>
            </a:extLst>
          </p:cNvPr>
          <p:cNvCxnSpPr/>
          <p:nvPr/>
        </p:nvCxnSpPr>
        <p:spPr bwMode="auto">
          <a:xfrm rot="10800000">
            <a:off x="3429000" y="59039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E98B01F-76C4-33FD-6199-1F6CD9F779B1}"/>
              </a:ext>
            </a:extLst>
          </p:cNvPr>
          <p:cNvCxnSpPr/>
          <p:nvPr/>
        </p:nvCxnSpPr>
        <p:spPr bwMode="auto">
          <a:xfrm rot="16200000" flipH="1">
            <a:off x="5651500" y="6326188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A94612B-6996-BA1A-21BD-92CCAB554CD2}"/>
              </a:ext>
            </a:extLst>
          </p:cNvPr>
          <p:cNvCxnSpPr/>
          <p:nvPr/>
        </p:nvCxnSpPr>
        <p:spPr bwMode="auto">
          <a:xfrm rot="5400000" flipH="1" flipV="1">
            <a:off x="5651500" y="6326188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E0AD5E7-4986-BB4B-428B-A6D49ACA55A1}"/>
              </a:ext>
            </a:extLst>
          </p:cNvPr>
          <p:cNvCxnSpPr/>
          <p:nvPr/>
        </p:nvCxnSpPr>
        <p:spPr bwMode="auto">
          <a:xfrm rot="16200000" flipH="1">
            <a:off x="774700" y="6337300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5105DA6-50C8-E3CC-86FD-EA0755B5C5C9}"/>
              </a:ext>
            </a:extLst>
          </p:cNvPr>
          <p:cNvCxnSpPr/>
          <p:nvPr/>
        </p:nvCxnSpPr>
        <p:spPr bwMode="auto">
          <a:xfrm rot="5400000" flipH="1" flipV="1">
            <a:off x="774700" y="6337300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13F1E34-1E8C-C8AD-1D1F-F82BB8C23131}"/>
              </a:ext>
            </a:extLst>
          </p:cNvPr>
          <p:cNvCxnSpPr/>
          <p:nvPr/>
        </p:nvCxnSpPr>
        <p:spPr bwMode="auto">
          <a:xfrm rot="16200000" flipH="1">
            <a:off x="3213100" y="6326188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F1582BF-202A-5C44-9997-25C5FF7BF23A}"/>
              </a:ext>
            </a:extLst>
          </p:cNvPr>
          <p:cNvCxnSpPr/>
          <p:nvPr/>
        </p:nvCxnSpPr>
        <p:spPr bwMode="auto">
          <a:xfrm rot="5400000" flipH="1" flipV="1">
            <a:off x="3213100" y="6326188"/>
            <a:ext cx="2794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78" name="TextBox 101">
            <a:extLst>
              <a:ext uri="{FF2B5EF4-FFF2-40B4-BE49-F238E27FC236}">
                <a16:creationId xmlns:a16="http://schemas.microsoft.com/office/drawing/2014/main" id="{8236AABA-BC86-FE58-8D7A-0E258DF48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009775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0F2BE60-F2C1-7A66-A1EA-3F5C0408375D}"/>
              </a:ext>
            </a:extLst>
          </p:cNvPr>
          <p:cNvCxnSpPr/>
          <p:nvPr/>
        </p:nvCxnSpPr>
        <p:spPr bwMode="auto">
          <a:xfrm>
            <a:off x="8305800" y="1903413"/>
            <a:ext cx="152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76F19A4-019E-B5D3-4A8D-3D0E9F3B896E}"/>
              </a:ext>
            </a:extLst>
          </p:cNvPr>
          <p:cNvCxnSpPr/>
          <p:nvPr/>
        </p:nvCxnSpPr>
        <p:spPr bwMode="auto">
          <a:xfrm flipV="1">
            <a:off x="8305800" y="2347913"/>
            <a:ext cx="152400" cy="14287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D7BA2CA-0CF6-3C66-1F3C-DFBD3E445E98}"/>
              </a:ext>
            </a:extLst>
          </p:cNvPr>
          <p:cNvCxnSpPr/>
          <p:nvPr/>
        </p:nvCxnSpPr>
        <p:spPr bwMode="auto">
          <a:xfrm rot="5400000">
            <a:off x="8238331" y="2140744"/>
            <a:ext cx="4413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CD01361-08E2-9C4E-0537-5B2E6F81F3C3}"/>
              </a:ext>
            </a:extLst>
          </p:cNvPr>
          <p:cNvSpPr/>
          <p:nvPr/>
        </p:nvSpPr>
        <p:spPr bwMode="auto">
          <a:xfrm flipH="1">
            <a:off x="3276600" y="53340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D17A737-D045-5D70-4F30-37B3739842CB}"/>
              </a:ext>
            </a:extLst>
          </p:cNvPr>
          <p:cNvSpPr/>
          <p:nvPr/>
        </p:nvSpPr>
        <p:spPr bwMode="auto">
          <a:xfrm flipH="1">
            <a:off x="3276600" y="44196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6FDAE14-2E5C-1D7E-3616-DC71D1C99265}"/>
              </a:ext>
            </a:extLst>
          </p:cNvPr>
          <p:cNvSpPr/>
          <p:nvPr/>
        </p:nvSpPr>
        <p:spPr bwMode="auto">
          <a:xfrm flipH="1">
            <a:off x="3276600" y="35814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1557076-2AC1-15BB-9786-EDD65DADECA9}"/>
              </a:ext>
            </a:extLst>
          </p:cNvPr>
          <p:cNvSpPr/>
          <p:nvPr/>
        </p:nvSpPr>
        <p:spPr bwMode="auto">
          <a:xfrm flipH="1">
            <a:off x="3276600" y="26670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67C64A2-9AED-896D-750D-B4E0C51626A8}"/>
              </a:ext>
            </a:extLst>
          </p:cNvPr>
          <p:cNvSpPr/>
          <p:nvPr/>
        </p:nvSpPr>
        <p:spPr bwMode="auto">
          <a:xfrm flipH="1">
            <a:off x="3276600" y="17526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C33207B-C9DF-FE5C-7F88-6599B4A3D8AA}"/>
              </a:ext>
            </a:extLst>
          </p:cNvPr>
          <p:cNvSpPr/>
          <p:nvPr/>
        </p:nvSpPr>
        <p:spPr bwMode="auto">
          <a:xfrm flipH="1">
            <a:off x="3276600" y="9144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074F989-E1B7-1313-F1A4-24BB416B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2857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 For Administrator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B66605F-DE21-93B3-4B75-E1E5C01916A8}"/>
              </a:ext>
            </a:extLst>
          </p:cNvPr>
          <p:cNvCxnSpPr/>
          <p:nvPr/>
        </p:nvCxnSpPr>
        <p:spPr bwMode="auto">
          <a:xfrm rot="5400000">
            <a:off x="-2003425" y="3805238"/>
            <a:ext cx="5540375" cy="31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5A6C6F68-4508-8741-8C79-D7CECC7FD7CE}"/>
              </a:ext>
            </a:extLst>
          </p:cNvPr>
          <p:cNvCxnSpPr/>
          <p:nvPr/>
        </p:nvCxnSpPr>
        <p:spPr bwMode="auto">
          <a:xfrm rot="16200000" flipH="1">
            <a:off x="455612" y="3806826"/>
            <a:ext cx="55403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FBC1F544-1372-8F84-6479-D61DDA4B6AA5}"/>
              </a:ext>
            </a:extLst>
          </p:cNvPr>
          <p:cNvCxnSpPr/>
          <p:nvPr/>
        </p:nvCxnSpPr>
        <p:spPr bwMode="auto">
          <a:xfrm rot="5400000">
            <a:off x="5339557" y="3769519"/>
            <a:ext cx="561340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78DEE6B0-8884-A931-9D20-BD69E774126F}"/>
              </a:ext>
            </a:extLst>
          </p:cNvPr>
          <p:cNvCxnSpPr/>
          <p:nvPr/>
        </p:nvCxnSpPr>
        <p:spPr bwMode="auto">
          <a:xfrm rot="5400000">
            <a:off x="2888457" y="3833019"/>
            <a:ext cx="55943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608" name="Group 129">
            <a:extLst>
              <a:ext uri="{FF2B5EF4-FFF2-40B4-BE49-F238E27FC236}">
                <a16:creationId xmlns:a16="http://schemas.microsoft.com/office/drawing/2014/main" id="{B2BEB29E-05B1-2657-61B0-AF1D634D0251}"/>
              </a:ext>
            </a:extLst>
          </p:cNvPr>
          <p:cNvGrpSpPr>
            <a:grpSpLocks/>
          </p:cNvGrpSpPr>
          <p:nvPr/>
        </p:nvGrpSpPr>
        <p:grpSpPr bwMode="auto">
          <a:xfrm>
            <a:off x="842963" y="591301"/>
            <a:ext cx="7378701" cy="810460"/>
            <a:chOff x="838283" y="1562100"/>
            <a:chExt cx="7314538" cy="880975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594B292-9165-EC2E-00E6-62A8B040949D}"/>
                </a:ext>
              </a:extLst>
            </p:cNvPr>
            <p:cNvSpPr/>
            <p:nvPr/>
          </p:nvSpPr>
          <p:spPr bwMode="auto">
            <a:xfrm flipH="1">
              <a:off x="5562517" y="1707962"/>
              <a:ext cx="152648" cy="73511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93" name="TextBox 24">
              <a:extLst>
                <a:ext uri="{FF2B5EF4-FFF2-40B4-BE49-F238E27FC236}">
                  <a16:creationId xmlns:a16="http://schemas.microsoft.com/office/drawing/2014/main" id="{12484028-4553-30B8-4FD5-587E6D421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1562100"/>
              <a:ext cx="838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login</a:t>
              </a:r>
            </a:p>
          </p:txBody>
        </p:sp>
        <p:sp>
          <p:nvSpPr>
            <p:cNvPr id="25694" name="TextBox 25">
              <a:extLst>
                <a:ext uri="{FF2B5EF4-FFF2-40B4-BE49-F238E27FC236}">
                  <a16:creationId xmlns:a16="http://schemas.microsoft.com/office/drawing/2014/main" id="{D10FED16-1B54-2537-F8F9-5B9DCA5C1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800" y="1562100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 in database</a:t>
              </a:r>
            </a:p>
          </p:txBody>
        </p:sp>
        <p:sp>
          <p:nvSpPr>
            <p:cNvPr id="25695" name="TextBox 26">
              <a:extLst>
                <a:ext uri="{FF2B5EF4-FFF2-40B4-BE49-F238E27FC236}">
                  <a16:creationId xmlns:a16="http://schemas.microsoft.com/office/drawing/2014/main" id="{AEF77062-225C-2EF3-84C4-947D724C4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2002971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response</a:t>
              </a:r>
            </a:p>
          </p:txBody>
        </p:sp>
        <p:sp>
          <p:nvSpPr>
            <p:cNvPr id="25696" name="TextBox 27">
              <a:extLst>
                <a:ext uri="{FF2B5EF4-FFF2-40B4-BE49-F238E27FC236}">
                  <a16:creationId xmlns:a16="http://schemas.microsoft.com/office/drawing/2014/main" id="{BB00B4B0-5EC7-B37F-EDEF-47C4D5B0E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1999910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login status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6CC6B669-F270-8C6E-3134-A527E9AFAA18}"/>
                </a:ext>
              </a:extLst>
            </p:cNvPr>
            <p:cNvCxnSpPr/>
            <p:nvPr/>
          </p:nvCxnSpPr>
          <p:spPr bwMode="auto">
            <a:xfrm rot="10800000">
              <a:off x="838283" y="2294674"/>
              <a:ext cx="2286579" cy="172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BF901EE5-B902-2233-D283-97B66CEBBFDA}"/>
                </a:ext>
              </a:extLst>
            </p:cNvPr>
            <p:cNvCxnSpPr/>
            <p:nvPr/>
          </p:nvCxnSpPr>
          <p:spPr bwMode="auto">
            <a:xfrm rot="10800000">
              <a:off x="3250758" y="2294674"/>
              <a:ext cx="2286580" cy="172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114F6233-778C-2FE4-E411-A7D0BFF3B981}"/>
                </a:ext>
              </a:extLst>
            </p:cNvPr>
            <p:cNvCxnSpPr/>
            <p:nvPr/>
          </p:nvCxnSpPr>
          <p:spPr bwMode="auto">
            <a:xfrm>
              <a:off x="3275937" y="1856366"/>
              <a:ext cx="2286580" cy="1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FA792147-208D-6050-F3DC-81E7C7003452}"/>
                </a:ext>
              </a:extLst>
            </p:cNvPr>
            <p:cNvCxnSpPr/>
            <p:nvPr/>
          </p:nvCxnSpPr>
          <p:spPr bwMode="auto">
            <a:xfrm>
              <a:off x="838283" y="1856366"/>
              <a:ext cx="2286579" cy="1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D2DF714-94F8-585A-70F5-9B34DC77A416}"/>
                </a:ext>
              </a:extLst>
            </p:cNvPr>
            <p:cNvSpPr/>
            <p:nvPr/>
          </p:nvSpPr>
          <p:spPr bwMode="auto">
            <a:xfrm flipH="1">
              <a:off x="8000171" y="1707962"/>
              <a:ext cx="152649" cy="73511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EF442CEE-318C-C479-5C94-856D212C560E}"/>
                </a:ext>
              </a:extLst>
            </p:cNvPr>
            <p:cNvCxnSpPr/>
            <p:nvPr/>
          </p:nvCxnSpPr>
          <p:spPr bwMode="auto">
            <a:xfrm>
              <a:off x="5715165" y="1856366"/>
              <a:ext cx="2285006" cy="1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703" name="TextBox 25">
              <a:extLst>
                <a:ext uri="{FF2B5EF4-FFF2-40B4-BE49-F238E27FC236}">
                  <a16:creationId xmlns:a16="http://schemas.microsoft.com/office/drawing/2014/main" id="{C84E3FE6-31D4-7C36-D029-A97C0C15C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1562100"/>
              <a:ext cx="1600200" cy="318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forward details</a:t>
              </a:r>
            </a:p>
          </p:txBody>
        </p:sp>
        <p:sp>
          <p:nvSpPr>
            <p:cNvPr id="25704" name="TextBox 25">
              <a:extLst>
                <a:ext uri="{FF2B5EF4-FFF2-40B4-BE49-F238E27FC236}">
                  <a16:creationId xmlns:a16="http://schemas.microsoft.com/office/drawing/2014/main" id="{D139B0F9-169C-45B0-E5B9-02189A4FE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800" y="1999910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response</a:t>
              </a:r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123D4D42-78EA-F6CE-7A47-361D808AE8CD}"/>
                </a:ext>
              </a:extLst>
            </p:cNvPr>
            <p:cNvCxnSpPr/>
            <p:nvPr/>
          </p:nvCxnSpPr>
          <p:spPr bwMode="auto">
            <a:xfrm rot="10800000">
              <a:off x="5715165" y="2296399"/>
              <a:ext cx="2285006" cy="1726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609" name="Group 134">
            <a:extLst>
              <a:ext uri="{FF2B5EF4-FFF2-40B4-BE49-F238E27FC236}">
                <a16:creationId xmlns:a16="http://schemas.microsoft.com/office/drawing/2014/main" id="{6EFF42C7-E349-F1E8-D0C9-A82F4A5756BB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04800"/>
            <a:ext cx="8148053" cy="283142"/>
            <a:chOff x="381000" y="450570"/>
            <a:chExt cx="8077200" cy="307777"/>
          </a:xfrm>
        </p:grpSpPr>
        <p:sp>
          <p:nvSpPr>
            <p:cNvPr id="25688" name="TextBox 19">
              <a:extLst>
                <a:ext uri="{FF2B5EF4-FFF2-40B4-BE49-F238E27FC236}">
                  <a16:creationId xmlns:a16="http://schemas.microsoft.com/office/drawing/2014/main" id="{69F84A5B-78E9-A8BD-E7C7-65D38D0D51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450570"/>
              <a:ext cx="914400" cy="30777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Admin</a:t>
              </a:r>
            </a:p>
          </p:txBody>
        </p:sp>
        <p:sp>
          <p:nvSpPr>
            <p:cNvPr id="25689" name="TextBox 20">
              <a:extLst>
                <a:ext uri="{FF2B5EF4-FFF2-40B4-BE49-F238E27FC236}">
                  <a16:creationId xmlns:a16="http://schemas.microsoft.com/office/drawing/2014/main" id="{33DF25EA-6304-87A7-6714-9D1EBBE3E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450570"/>
              <a:ext cx="1219200" cy="29678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Web Browser</a:t>
              </a:r>
            </a:p>
          </p:txBody>
        </p:sp>
        <p:sp>
          <p:nvSpPr>
            <p:cNvPr id="25690" name="TextBox 21">
              <a:extLst>
                <a:ext uri="{FF2B5EF4-FFF2-40B4-BE49-F238E27FC236}">
                  <a16:creationId xmlns:a16="http://schemas.microsoft.com/office/drawing/2014/main" id="{335E70C2-3A93-62B8-3597-4BC9FF393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450570"/>
              <a:ext cx="838200" cy="29697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Database</a:t>
              </a:r>
            </a:p>
          </p:txBody>
        </p:sp>
        <p:sp>
          <p:nvSpPr>
            <p:cNvPr id="25691" name="TextBox 20">
              <a:extLst>
                <a:ext uri="{FF2B5EF4-FFF2-40B4-BE49-F238E27FC236}">
                  <a16:creationId xmlns:a16="http://schemas.microsoft.com/office/drawing/2014/main" id="{D681204E-4DAD-1C76-0DE8-6732E963F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450570"/>
              <a:ext cx="1219200" cy="29678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Web Server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9A47A2D-EEF8-C429-CFBF-D1A16A31D1D1}"/>
              </a:ext>
            </a:extLst>
          </p:cNvPr>
          <p:cNvSpPr/>
          <p:nvPr/>
        </p:nvSpPr>
        <p:spPr bwMode="auto">
          <a:xfrm flipH="1">
            <a:off x="688975" y="706438"/>
            <a:ext cx="153988" cy="56324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5905FC3-603D-3BD1-1264-6DD54CA8B968}"/>
              </a:ext>
            </a:extLst>
          </p:cNvPr>
          <p:cNvSpPr/>
          <p:nvPr/>
        </p:nvSpPr>
        <p:spPr bwMode="auto">
          <a:xfrm flipH="1">
            <a:off x="8069263" y="1528763"/>
            <a:ext cx="152400" cy="8159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B9FC665-639D-F9D0-7B02-11295CFC3DE3}"/>
              </a:ext>
            </a:extLst>
          </p:cNvPr>
          <p:cNvSpPr/>
          <p:nvPr/>
        </p:nvSpPr>
        <p:spPr bwMode="auto">
          <a:xfrm flipH="1">
            <a:off x="5608638" y="1528763"/>
            <a:ext cx="153987" cy="8159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D1E245D2-1094-5A16-BECF-F061353AF04A}"/>
              </a:ext>
            </a:extLst>
          </p:cNvPr>
          <p:cNvCxnSpPr/>
          <p:nvPr/>
        </p:nvCxnSpPr>
        <p:spPr bwMode="auto">
          <a:xfrm>
            <a:off x="5762625" y="1712913"/>
            <a:ext cx="23066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95585C4A-BD02-EF63-1694-B75801D877B4}"/>
              </a:ext>
            </a:extLst>
          </p:cNvPr>
          <p:cNvCxnSpPr/>
          <p:nvPr/>
        </p:nvCxnSpPr>
        <p:spPr bwMode="auto">
          <a:xfrm>
            <a:off x="3302000" y="1712913"/>
            <a:ext cx="23066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AA35D1A2-AA97-BEFE-26DC-A69EA6337749}"/>
              </a:ext>
            </a:extLst>
          </p:cNvPr>
          <p:cNvCxnSpPr/>
          <p:nvPr/>
        </p:nvCxnSpPr>
        <p:spPr bwMode="auto">
          <a:xfrm>
            <a:off x="842963" y="1712913"/>
            <a:ext cx="23066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6" name="TextBox 47">
            <a:extLst>
              <a:ext uri="{FF2B5EF4-FFF2-40B4-BE49-F238E27FC236}">
                <a16:creationId xmlns:a16="http://schemas.microsoft.com/office/drawing/2014/main" id="{5E87B63D-14A3-E811-6706-6868BEAC5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747" y="1362411"/>
            <a:ext cx="2613526" cy="6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manage property information</a:t>
            </a:r>
          </a:p>
        </p:txBody>
      </p:sp>
      <p:sp>
        <p:nvSpPr>
          <p:cNvPr id="25617" name="TextBox 25">
            <a:extLst>
              <a:ext uri="{FF2B5EF4-FFF2-40B4-BE49-F238E27FC236}">
                <a16:creationId xmlns:a16="http://schemas.microsoft.com/office/drawing/2014/main" id="{0CEE7910-062E-35A3-5D67-8919C6D1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0142" y="1432512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5618" name="TextBox 25">
            <a:extLst>
              <a:ext uri="{FF2B5EF4-FFF2-40B4-BE49-F238E27FC236}">
                <a16:creationId xmlns:a16="http://schemas.microsoft.com/office/drawing/2014/main" id="{A0576733-9BA6-257B-BA9C-953D0108D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1432512"/>
            <a:ext cx="1614237" cy="27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5619" name="TextBox 26">
            <a:extLst>
              <a:ext uri="{FF2B5EF4-FFF2-40B4-BE49-F238E27FC236}">
                <a16:creationId xmlns:a16="http://schemas.microsoft.com/office/drawing/2014/main" id="{EEA6D7C2-AE7E-369C-251A-7F8108EC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1926034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5620" name="TextBox 27">
            <a:extLst>
              <a:ext uri="{FF2B5EF4-FFF2-40B4-BE49-F238E27FC236}">
                <a16:creationId xmlns:a16="http://schemas.microsoft.com/office/drawing/2014/main" id="{82E4B9D9-D8BD-792F-056D-95EC8542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1923218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page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9CFC3A3B-C750-A5CC-D3B3-5ED4C8264B85}"/>
              </a:ext>
            </a:extLst>
          </p:cNvPr>
          <p:cNvCxnSpPr/>
          <p:nvPr/>
        </p:nvCxnSpPr>
        <p:spPr bwMode="auto">
          <a:xfrm rot="10800000">
            <a:off x="842963" y="2193925"/>
            <a:ext cx="2306637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C71A2318-A977-EC92-FDC1-32EB17DA7089}"/>
              </a:ext>
            </a:extLst>
          </p:cNvPr>
          <p:cNvCxnSpPr/>
          <p:nvPr/>
        </p:nvCxnSpPr>
        <p:spPr bwMode="auto">
          <a:xfrm rot="10800000">
            <a:off x="3276600" y="2193925"/>
            <a:ext cx="230663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23" name="TextBox 25">
            <a:extLst>
              <a:ext uri="{FF2B5EF4-FFF2-40B4-BE49-F238E27FC236}">
                <a16:creationId xmlns:a16="http://schemas.microsoft.com/office/drawing/2014/main" id="{93EE208E-7705-AAE4-A41E-3FE92DA2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1923218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EF485B4B-ABB0-D922-F250-38992A641107}"/>
              </a:ext>
            </a:extLst>
          </p:cNvPr>
          <p:cNvCxnSpPr/>
          <p:nvPr/>
        </p:nvCxnSpPr>
        <p:spPr bwMode="auto">
          <a:xfrm rot="10800000">
            <a:off x="5762625" y="2195513"/>
            <a:ext cx="2306638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25" name="TextBox 101">
            <a:extLst>
              <a:ext uri="{FF2B5EF4-FFF2-40B4-BE49-F238E27FC236}">
                <a16:creationId xmlns:a16="http://schemas.microsoft.com/office/drawing/2014/main" id="{4C77AE62-E9DC-A188-11A4-BDC5FB82C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5984" y="1708808"/>
            <a:ext cx="691816" cy="42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query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974F4BC6-4230-5520-A7D2-BB2273FFDA91}"/>
              </a:ext>
            </a:extLst>
          </p:cNvPr>
          <p:cNvCxnSpPr/>
          <p:nvPr/>
        </p:nvCxnSpPr>
        <p:spPr bwMode="auto">
          <a:xfrm>
            <a:off x="8221663" y="1708150"/>
            <a:ext cx="1539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0CAB4713-2002-66F7-A869-A1371AF8596A}"/>
              </a:ext>
            </a:extLst>
          </p:cNvPr>
          <p:cNvCxnSpPr/>
          <p:nvPr/>
        </p:nvCxnSpPr>
        <p:spPr bwMode="auto">
          <a:xfrm flipV="1">
            <a:off x="8221663" y="2116138"/>
            <a:ext cx="153987" cy="12700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E73F5F65-65F2-781D-4858-F29DD96E4A08}"/>
              </a:ext>
            </a:extLst>
          </p:cNvPr>
          <p:cNvCxnSpPr/>
          <p:nvPr/>
        </p:nvCxnSpPr>
        <p:spPr bwMode="auto">
          <a:xfrm rot="5400000">
            <a:off x="8173244" y="1910556"/>
            <a:ext cx="406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A17D36F0-64DA-D57D-AB47-EB4CB9B7DB5B}"/>
              </a:ext>
            </a:extLst>
          </p:cNvPr>
          <p:cNvSpPr/>
          <p:nvPr/>
        </p:nvSpPr>
        <p:spPr bwMode="auto">
          <a:xfrm flipH="1">
            <a:off x="8069263" y="2482850"/>
            <a:ext cx="152400" cy="14033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63DFF9B-3AE7-C79C-F297-8F6FD2B1B5BB}"/>
              </a:ext>
            </a:extLst>
          </p:cNvPr>
          <p:cNvSpPr/>
          <p:nvPr/>
        </p:nvSpPr>
        <p:spPr bwMode="auto">
          <a:xfrm flipH="1">
            <a:off x="5608638" y="2482850"/>
            <a:ext cx="153987" cy="14732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89DB485-1608-9BDC-7339-2D4333721719}"/>
              </a:ext>
            </a:extLst>
          </p:cNvPr>
          <p:cNvCxnSpPr/>
          <p:nvPr/>
        </p:nvCxnSpPr>
        <p:spPr bwMode="auto">
          <a:xfrm>
            <a:off x="5762625" y="3394075"/>
            <a:ext cx="23066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60D66FB3-48A9-BD9C-A89F-598B80983AB3}"/>
              </a:ext>
            </a:extLst>
          </p:cNvPr>
          <p:cNvCxnSpPr/>
          <p:nvPr/>
        </p:nvCxnSpPr>
        <p:spPr bwMode="auto">
          <a:xfrm>
            <a:off x="3302000" y="3392488"/>
            <a:ext cx="23066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5DF96E26-3474-DE06-3D49-1913D7E2A825}"/>
              </a:ext>
            </a:extLst>
          </p:cNvPr>
          <p:cNvCxnSpPr/>
          <p:nvPr/>
        </p:nvCxnSpPr>
        <p:spPr bwMode="auto">
          <a:xfrm>
            <a:off x="842963" y="2624138"/>
            <a:ext cx="23066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34" name="TextBox 56">
            <a:extLst>
              <a:ext uri="{FF2B5EF4-FFF2-40B4-BE49-F238E27FC236}">
                <a16:creationId xmlns:a16="http://schemas.microsoft.com/office/drawing/2014/main" id="{821AECF1-4F31-6820-1B67-5965D1D2A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2343822"/>
            <a:ext cx="2152316" cy="27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Submit Form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D6EF3C8-1928-6634-C81F-763BE0379C5E}"/>
              </a:ext>
            </a:extLst>
          </p:cNvPr>
          <p:cNvCxnSpPr/>
          <p:nvPr/>
        </p:nvCxnSpPr>
        <p:spPr bwMode="auto">
          <a:xfrm>
            <a:off x="3302000" y="2624138"/>
            <a:ext cx="1539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1E7814A8-726E-7C75-6615-21FB7993524F}"/>
              </a:ext>
            </a:extLst>
          </p:cNvPr>
          <p:cNvCxnSpPr/>
          <p:nvPr/>
        </p:nvCxnSpPr>
        <p:spPr bwMode="auto">
          <a:xfrm flipV="1">
            <a:off x="3302000" y="3032125"/>
            <a:ext cx="153988" cy="12700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51E1F49F-04BB-B529-0C4F-8CE16947FF7F}"/>
              </a:ext>
            </a:extLst>
          </p:cNvPr>
          <p:cNvCxnSpPr/>
          <p:nvPr/>
        </p:nvCxnSpPr>
        <p:spPr bwMode="auto">
          <a:xfrm rot="5400000">
            <a:off x="3253582" y="2826544"/>
            <a:ext cx="406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38" name="TextBox 101">
            <a:extLst>
              <a:ext uri="{FF2B5EF4-FFF2-40B4-BE49-F238E27FC236}">
                <a16:creationId xmlns:a16="http://schemas.microsoft.com/office/drawing/2014/main" id="{28235822-CACF-8258-F9E4-29304DF23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405" y="2624226"/>
            <a:ext cx="845553" cy="42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form validation</a:t>
            </a:r>
          </a:p>
        </p:txBody>
      </p:sp>
      <p:sp>
        <p:nvSpPr>
          <p:cNvPr id="25639" name="TextBox 26">
            <a:extLst>
              <a:ext uri="{FF2B5EF4-FFF2-40B4-BE49-F238E27FC236}">
                <a16:creationId xmlns:a16="http://schemas.microsoft.com/office/drawing/2014/main" id="{CD650BE9-0141-9996-7F17-DC020BD86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3114931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details</a:t>
            </a:r>
          </a:p>
        </p:txBody>
      </p:sp>
      <p:sp>
        <p:nvSpPr>
          <p:cNvPr id="25640" name="TextBox 25">
            <a:extLst>
              <a:ext uri="{FF2B5EF4-FFF2-40B4-BE49-F238E27FC236}">
                <a16:creationId xmlns:a16="http://schemas.microsoft.com/office/drawing/2014/main" id="{AA9CC717-4C1E-947D-FCD1-C5F450058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063" y="3114931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update database</a:t>
            </a:r>
          </a:p>
        </p:txBody>
      </p:sp>
      <p:sp>
        <p:nvSpPr>
          <p:cNvPr id="25641" name="TextBox 26">
            <a:extLst>
              <a:ext uri="{FF2B5EF4-FFF2-40B4-BE49-F238E27FC236}">
                <a16:creationId xmlns:a16="http://schemas.microsoft.com/office/drawing/2014/main" id="{08A33FE8-3B1B-F165-8BE0-0ED38B92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3535536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EA122A68-9D14-110D-5E0B-843B5914BB03}"/>
              </a:ext>
            </a:extLst>
          </p:cNvPr>
          <p:cNvCxnSpPr/>
          <p:nvPr/>
        </p:nvCxnSpPr>
        <p:spPr bwMode="auto">
          <a:xfrm rot="10800000">
            <a:off x="3276600" y="3805238"/>
            <a:ext cx="2306638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43" name="TextBox 25">
            <a:extLst>
              <a:ext uri="{FF2B5EF4-FFF2-40B4-BE49-F238E27FC236}">
                <a16:creationId xmlns:a16="http://schemas.microsoft.com/office/drawing/2014/main" id="{6566ABA4-3C51-A31B-4BF3-BB48034AC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3532721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D67C87D4-8231-FA35-0239-000A61BE7BAB}"/>
              </a:ext>
            </a:extLst>
          </p:cNvPr>
          <p:cNvCxnSpPr/>
          <p:nvPr/>
        </p:nvCxnSpPr>
        <p:spPr bwMode="auto">
          <a:xfrm rot="10800000">
            <a:off x="5762625" y="3806825"/>
            <a:ext cx="230663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45" name="TextBox 27">
            <a:extLst>
              <a:ext uri="{FF2B5EF4-FFF2-40B4-BE49-F238E27FC236}">
                <a16:creationId xmlns:a16="http://schemas.microsoft.com/office/drawing/2014/main" id="{0BA3F871-94F0-BCB3-2D1B-5FC86A09C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3535536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B5F23BE0-998C-CDB7-3D61-F5E604CF4DB6}"/>
              </a:ext>
            </a:extLst>
          </p:cNvPr>
          <p:cNvCxnSpPr/>
          <p:nvPr/>
        </p:nvCxnSpPr>
        <p:spPr bwMode="auto">
          <a:xfrm rot="10800000">
            <a:off x="842963" y="3808413"/>
            <a:ext cx="2306637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9A7E01D-FFE7-02E0-B5F4-3EF816D469B9}"/>
              </a:ext>
            </a:extLst>
          </p:cNvPr>
          <p:cNvSpPr/>
          <p:nvPr/>
        </p:nvSpPr>
        <p:spPr bwMode="auto">
          <a:xfrm flipH="1">
            <a:off x="8069263" y="4121150"/>
            <a:ext cx="152400" cy="6762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A3DA544-2508-90CD-AD9B-5D5E3A7DACA4}"/>
              </a:ext>
            </a:extLst>
          </p:cNvPr>
          <p:cNvSpPr/>
          <p:nvPr/>
        </p:nvSpPr>
        <p:spPr bwMode="auto">
          <a:xfrm flipH="1">
            <a:off x="5608638" y="4121150"/>
            <a:ext cx="153987" cy="6762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AA3AF071-3728-DBAD-634B-11EDF56447DD}"/>
              </a:ext>
            </a:extLst>
          </p:cNvPr>
          <p:cNvCxnSpPr/>
          <p:nvPr/>
        </p:nvCxnSpPr>
        <p:spPr bwMode="auto">
          <a:xfrm>
            <a:off x="842963" y="4267200"/>
            <a:ext cx="23066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50" name="TextBox 47">
            <a:extLst>
              <a:ext uri="{FF2B5EF4-FFF2-40B4-BE49-F238E27FC236}">
                <a16:creationId xmlns:a16="http://schemas.microsoft.com/office/drawing/2014/main" id="{63FBCA87-5620-D835-FC92-0444E6572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16" y="3886040"/>
            <a:ext cx="2075447" cy="6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manage agent information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8F118865-22E6-9C33-AB4D-ACF186D02717}"/>
              </a:ext>
            </a:extLst>
          </p:cNvPr>
          <p:cNvCxnSpPr/>
          <p:nvPr/>
        </p:nvCxnSpPr>
        <p:spPr bwMode="auto">
          <a:xfrm>
            <a:off x="5762625" y="4267200"/>
            <a:ext cx="23066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66F032F6-6780-782B-88D2-452EDD964D47}"/>
              </a:ext>
            </a:extLst>
          </p:cNvPr>
          <p:cNvCxnSpPr/>
          <p:nvPr/>
        </p:nvCxnSpPr>
        <p:spPr bwMode="auto">
          <a:xfrm>
            <a:off x="3302000" y="4267200"/>
            <a:ext cx="23066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53" name="TextBox 25">
            <a:extLst>
              <a:ext uri="{FF2B5EF4-FFF2-40B4-BE49-F238E27FC236}">
                <a16:creationId xmlns:a16="http://schemas.microsoft.com/office/drawing/2014/main" id="{871EEFA9-6753-A3E0-7F63-D84AEC4DA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0142" y="4026242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5654" name="TextBox 25">
            <a:extLst>
              <a:ext uri="{FF2B5EF4-FFF2-40B4-BE49-F238E27FC236}">
                <a16:creationId xmlns:a16="http://schemas.microsoft.com/office/drawing/2014/main" id="{1EE93796-D3AB-4290-9A33-3A47DC019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4026242"/>
            <a:ext cx="1614237" cy="27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sp>
        <p:nvSpPr>
          <p:cNvPr id="25655" name="TextBox 101">
            <a:extLst>
              <a:ext uri="{FF2B5EF4-FFF2-40B4-BE49-F238E27FC236}">
                <a16:creationId xmlns:a16="http://schemas.microsoft.com/office/drawing/2014/main" id="{B9AE99BF-A64C-473F-688D-09B6BA3F0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5984" y="4302538"/>
            <a:ext cx="691816" cy="42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query</a:t>
            </a: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0665EE74-2057-0824-1E0A-B07723EB1FD2}"/>
              </a:ext>
            </a:extLst>
          </p:cNvPr>
          <p:cNvCxnSpPr/>
          <p:nvPr/>
        </p:nvCxnSpPr>
        <p:spPr bwMode="auto">
          <a:xfrm>
            <a:off x="8221663" y="4303713"/>
            <a:ext cx="153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397FB64-442A-75DE-F17B-6990B23A27E6}"/>
              </a:ext>
            </a:extLst>
          </p:cNvPr>
          <p:cNvCxnSpPr/>
          <p:nvPr/>
        </p:nvCxnSpPr>
        <p:spPr bwMode="auto">
          <a:xfrm flipV="1">
            <a:off x="8221663" y="4710113"/>
            <a:ext cx="153987" cy="14287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4844D0A9-D31E-E4BA-C860-CE1302EFAD2F}"/>
              </a:ext>
            </a:extLst>
          </p:cNvPr>
          <p:cNvCxnSpPr/>
          <p:nvPr/>
        </p:nvCxnSpPr>
        <p:spPr bwMode="auto">
          <a:xfrm rot="5400000">
            <a:off x="8174038" y="4505325"/>
            <a:ext cx="4048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59" name="TextBox 26">
            <a:extLst>
              <a:ext uri="{FF2B5EF4-FFF2-40B4-BE49-F238E27FC236}">
                <a16:creationId xmlns:a16="http://schemas.microsoft.com/office/drawing/2014/main" id="{D3A6E8ED-2F4D-F4BB-32A5-3C1F1CFCB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4446847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5660" name="TextBox 27">
            <a:extLst>
              <a:ext uri="{FF2B5EF4-FFF2-40B4-BE49-F238E27FC236}">
                <a16:creationId xmlns:a16="http://schemas.microsoft.com/office/drawing/2014/main" id="{0355E802-ADBD-D870-2A9F-85CB19AFC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4444031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page</a:t>
            </a: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1831DA21-ABAA-BAF8-0E9B-C8BE04AD24BA}"/>
              </a:ext>
            </a:extLst>
          </p:cNvPr>
          <p:cNvCxnSpPr/>
          <p:nvPr/>
        </p:nvCxnSpPr>
        <p:spPr bwMode="auto">
          <a:xfrm rot="10800000">
            <a:off x="842963" y="4716463"/>
            <a:ext cx="2306637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59FBE0E1-B00F-BD5B-195C-516DFBD31D02}"/>
              </a:ext>
            </a:extLst>
          </p:cNvPr>
          <p:cNvCxnSpPr/>
          <p:nvPr/>
        </p:nvCxnSpPr>
        <p:spPr bwMode="auto">
          <a:xfrm rot="10800000">
            <a:off x="3276600" y="4716463"/>
            <a:ext cx="2306638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63" name="TextBox 25">
            <a:extLst>
              <a:ext uri="{FF2B5EF4-FFF2-40B4-BE49-F238E27FC236}">
                <a16:creationId xmlns:a16="http://schemas.microsoft.com/office/drawing/2014/main" id="{9F37AF14-4A80-3D04-6431-B7B43A4BD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4444031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4998E9BC-3218-9FE3-D164-42A04B9FAF4D}"/>
              </a:ext>
            </a:extLst>
          </p:cNvPr>
          <p:cNvCxnSpPr/>
          <p:nvPr/>
        </p:nvCxnSpPr>
        <p:spPr bwMode="auto">
          <a:xfrm rot="10800000">
            <a:off x="5762625" y="4718050"/>
            <a:ext cx="230663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7FAE37C-05AD-DAC5-1591-DFE29A84E336}"/>
              </a:ext>
            </a:extLst>
          </p:cNvPr>
          <p:cNvSpPr/>
          <p:nvPr/>
        </p:nvSpPr>
        <p:spPr bwMode="auto">
          <a:xfrm flipH="1">
            <a:off x="8069263" y="4867275"/>
            <a:ext cx="152400" cy="140176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CEBE9C37-0A77-AA03-A674-8567AD92A22C}"/>
              </a:ext>
            </a:extLst>
          </p:cNvPr>
          <p:cNvSpPr/>
          <p:nvPr/>
        </p:nvSpPr>
        <p:spPr bwMode="auto">
          <a:xfrm flipH="1">
            <a:off x="5608638" y="4867275"/>
            <a:ext cx="153987" cy="14716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6AB792ED-9E17-2A8F-87BC-E2D40ECD0DFA}"/>
              </a:ext>
            </a:extLst>
          </p:cNvPr>
          <p:cNvCxnSpPr/>
          <p:nvPr/>
        </p:nvCxnSpPr>
        <p:spPr bwMode="auto">
          <a:xfrm>
            <a:off x="5762625" y="5778500"/>
            <a:ext cx="23066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7BE75DE8-5619-1CA8-5E1E-EC80E20A7807}"/>
              </a:ext>
            </a:extLst>
          </p:cNvPr>
          <p:cNvCxnSpPr/>
          <p:nvPr/>
        </p:nvCxnSpPr>
        <p:spPr bwMode="auto">
          <a:xfrm>
            <a:off x="3302000" y="5776913"/>
            <a:ext cx="23066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DF210F46-B450-3DB2-6E93-5383B492D5E1}"/>
              </a:ext>
            </a:extLst>
          </p:cNvPr>
          <p:cNvCxnSpPr/>
          <p:nvPr/>
        </p:nvCxnSpPr>
        <p:spPr bwMode="auto">
          <a:xfrm>
            <a:off x="842963" y="5008563"/>
            <a:ext cx="23066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70" name="TextBox 56">
            <a:extLst>
              <a:ext uri="{FF2B5EF4-FFF2-40B4-BE49-F238E27FC236}">
                <a16:creationId xmlns:a16="http://schemas.microsoft.com/office/drawing/2014/main" id="{F04ECBA9-A6B4-64FE-B5B6-8FF611E75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4727250"/>
            <a:ext cx="2152316" cy="27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Submit Form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A9D790D-0B7A-30FC-E776-8139BD490B5D}"/>
              </a:ext>
            </a:extLst>
          </p:cNvPr>
          <p:cNvCxnSpPr/>
          <p:nvPr/>
        </p:nvCxnSpPr>
        <p:spPr bwMode="auto">
          <a:xfrm>
            <a:off x="3302000" y="5008563"/>
            <a:ext cx="1539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4567E99E-D810-4C6A-735B-6A3496900F03}"/>
              </a:ext>
            </a:extLst>
          </p:cNvPr>
          <p:cNvCxnSpPr/>
          <p:nvPr/>
        </p:nvCxnSpPr>
        <p:spPr bwMode="auto">
          <a:xfrm flipV="1">
            <a:off x="3302000" y="5413375"/>
            <a:ext cx="153988" cy="14288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73" name="TextBox 101">
            <a:extLst>
              <a:ext uri="{FF2B5EF4-FFF2-40B4-BE49-F238E27FC236}">
                <a16:creationId xmlns:a16="http://schemas.microsoft.com/office/drawing/2014/main" id="{956A29E4-FB2D-C135-AD6D-95C3B6992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405" y="5007654"/>
            <a:ext cx="845553" cy="42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form validation</a:t>
            </a:r>
          </a:p>
        </p:txBody>
      </p:sp>
      <p:sp>
        <p:nvSpPr>
          <p:cNvPr id="25674" name="TextBox 26">
            <a:extLst>
              <a:ext uri="{FF2B5EF4-FFF2-40B4-BE49-F238E27FC236}">
                <a16:creationId xmlns:a16="http://schemas.microsoft.com/office/drawing/2014/main" id="{30755052-8763-1CD1-A7AE-E1E8EFE3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5498359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details</a:t>
            </a:r>
          </a:p>
        </p:txBody>
      </p:sp>
      <p:sp>
        <p:nvSpPr>
          <p:cNvPr id="25675" name="TextBox 25">
            <a:extLst>
              <a:ext uri="{FF2B5EF4-FFF2-40B4-BE49-F238E27FC236}">
                <a16:creationId xmlns:a16="http://schemas.microsoft.com/office/drawing/2014/main" id="{4BB37A3E-06F1-97AD-1A66-AEDD5A104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063" y="5498359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update database</a:t>
            </a:r>
          </a:p>
        </p:txBody>
      </p:sp>
      <p:sp>
        <p:nvSpPr>
          <p:cNvPr id="25676" name="TextBox 26">
            <a:extLst>
              <a:ext uri="{FF2B5EF4-FFF2-40B4-BE49-F238E27FC236}">
                <a16:creationId xmlns:a16="http://schemas.microsoft.com/office/drawing/2014/main" id="{33924514-B11E-7DD9-F498-560825077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011" y="5918964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99D36626-669B-ABDF-9907-EA9F6AD22110}"/>
              </a:ext>
            </a:extLst>
          </p:cNvPr>
          <p:cNvCxnSpPr/>
          <p:nvPr/>
        </p:nvCxnSpPr>
        <p:spPr bwMode="auto">
          <a:xfrm rot="10800000">
            <a:off x="3276600" y="6188075"/>
            <a:ext cx="230663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78" name="TextBox 25">
            <a:extLst>
              <a:ext uri="{FF2B5EF4-FFF2-40B4-BE49-F238E27FC236}">
                <a16:creationId xmlns:a16="http://schemas.microsoft.com/office/drawing/2014/main" id="{36C97026-1B6A-77D2-E6CF-F43BE312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32" y="5916148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4A8A7BA1-A340-DA7F-A9EC-60B643913D21}"/>
              </a:ext>
            </a:extLst>
          </p:cNvPr>
          <p:cNvCxnSpPr/>
          <p:nvPr/>
        </p:nvCxnSpPr>
        <p:spPr bwMode="auto">
          <a:xfrm rot="10800000">
            <a:off x="5762625" y="6189663"/>
            <a:ext cx="2306638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80" name="TextBox 27">
            <a:extLst>
              <a:ext uri="{FF2B5EF4-FFF2-40B4-BE49-F238E27FC236}">
                <a16:creationId xmlns:a16="http://schemas.microsoft.com/office/drawing/2014/main" id="{8214E9B6-EA0F-04D8-A2D2-CB24F9BC0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84" y="5918964"/>
            <a:ext cx="1614237" cy="2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E11DF3E3-6D9E-DC8E-439D-703DA13647EB}"/>
              </a:ext>
            </a:extLst>
          </p:cNvPr>
          <p:cNvCxnSpPr/>
          <p:nvPr/>
        </p:nvCxnSpPr>
        <p:spPr bwMode="auto">
          <a:xfrm rot="10800000">
            <a:off x="842963" y="6191250"/>
            <a:ext cx="230663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475C32AE-ECAA-28D8-9140-4FC777B49138}"/>
              </a:ext>
            </a:extLst>
          </p:cNvPr>
          <p:cNvCxnSpPr/>
          <p:nvPr/>
        </p:nvCxnSpPr>
        <p:spPr bwMode="auto">
          <a:xfrm rot="5400000">
            <a:off x="3254376" y="5210175"/>
            <a:ext cx="404812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25D3FA3-1A91-CE16-E13B-0CCFBB983DA4}"/>
              </a:ext>
            </a:extLst>
          </p:cNvPr>
          <p:cNvSpPr/>
          <p:nvPr/>
        </p:nvSpPr>
        <p:spPr bwMode="auto">
          <a:xfrm flipH="1">
            <a:off x="3124200" y="4953000"/>
            <a:ext cx="152400" cy="13716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BF8CE91-7AD0-2D57-A341-DDDE0ED05032}"/>
              </a:ext>
            </a:extLst>
          </p:cNvPr>
          <p:cNvSpPr/>
          <p:nvPr/>
        </p:nvSpPr>
        <p:spPr bwMode="auto">
          <a:xfrm flipH="1">
            <a:off x="3124200" y="41148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26C2EBE-4157-FAA9-82FC-7F7F4441190F}"/>
              </a:ext>
            </a:extLst>
          </p:cNvPr>
          <p:cNvSpPr/>
          <p:nvPr/>
        </p:nvSpPr>
        <p:spPr bwMode="auto">
          <a:xfrm flipH="1">
            <a:off x="3124200" y="2438400"/>
            <a:ext cx="152400" cy="14478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BF05147-94A5-8766-1BE4-F672929D464E}"/>
              </a:ext>
            </a:extLst>
          </p:cNvPr>
          <p:cNvSpPr/>
          <p:nvPr/>
        </p:nvSpPr>
        <p:spPr bwMode="auto">
          <a:xfrm flipH="1">
            <a:off x="3124200" y="16002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AC65C5A-1ED1-67B8-242E-31D36C6BC563}"/>
              </a:ext>
            </a:extLst>
          </p:cNvPr>
          <p:cNvSpPr/>
          <p:nvPr/>
        </p:nvSpPr>
        <p:spPr bwMode="auto">
          <a:xfrm flipH="1">
            <a:off x="3124200" y="762000"/>
            <a:ext cx="152400" cy="7080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D53997C-04E7-A3E7-030E-CF5AC5BB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238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 For Administrator(continue)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BB356738-10AA-5117-9060-7B33EA9E8B0E}"/>
              </a:ext>
            </a:extLst>
          </p:cNvPr>
          <p:cNvCxnSpPr/>
          <p:nvPr/>
        </p:nvCxnSpPr>
        <p:spPr bwMode="auto">
          <a:xfrm rot="16200000" flipH="1">
            <a:off x="-1564482" y="3679032"/>
            <a:ext cx="450056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08D7983-597B-8DED-2D92-D7DAFE72667C}"/>
              </a:ext>
            </a:extLst>
          </p:cNvPr>
          <p:cNvCxnSpPr/>
          <p:nvPr/>
        </p:nvCxnSpPr>
        <p:spPr bwMode="auto">
          <a:xfrm rot="16200000" flipH="1">
            <a:off x="915193" y="3720307"/>
            <a:ext cx="44180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3EDF0DD-CAE3-FBF2-1566-160282FE3E19}"/>
              </a:ext>
            </a:extLst>
          </p:cNvPr>
          <p:cNvCxnSpPr/>
          <p:nvPr/>
        </p:nvCxnSpPr>
        <p:spPr bwMode="auto">
          <a:xfrm rot="5400000">
            <a:off x="3353593" y="3637757"/>
            <a:ext cx="44180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569E0204-5D99-272B-1F78-EFA93F2BCF02}"/>
              </a:ext>
            </a:extLst>
          </p:cNvPr>
          <p:cNvCxnSpPr/>
          <p:nvPr/>
        </p:nvCxnSpPr>
        <p:spPr bwMode="auto">
          <a:xfrm rot="16200000" flipH="1">
            <a:off x="5750719" y="3594894"/>
            <a:ext cx="45005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32" name="TextBox 47">
            <a:extLst>
              <a:ext uri="{FF2B5EF4-FFF2-40B4-BE49-F238E27FC236}">
                <a16:creationId xmlns:a16="http://schemas.microsoft.com/office/drawing/2014/main" id="{CCB15995-3F7A-553D-8F85-AB85D8CE1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12087"/>
            <a:ext cx="2590800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view registered property </a:t>
            </a:r>
          </a:p>
        </p:txBody>
      </p:sp>
      <p:sp>
        <p:nvSpPr>
          <p:cNvPr id="26633" name="TextBox 19">
            <a:extLst>
              <a:ext uri="{FF2B5EF4-FFF2-40B4-BE49-F238E27FC236}">
                <a16:creationId xmlns:a16="http://schemas.microsoft.com/office/drawing/2014/main" id="{FBCAE447-2010-17E0-0137-9FB7F9668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914400" cy="324746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Admin</a:t>
            </a:r>
          </a:p>
        </p:txBody>
      </p:sp>
      <p:sp>
        <p:nvSpPr>
          <p:cNvPr id="26634" name="TextBox 20">
            <a:extLst>
              <a:ext uri="{FF2B5EF4-FFF2-40B4-BE49-F238E27FC236}">
                <a16:creationId xmlns:a16="http://schemas.microsoft.com/office/drawing/2014/main" id="{4C26F540-808D-2ACF-5ECC-E6A6CA5C2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62000"/>
            <a:ext cx="1219200" cy="31314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Browser</a:t>
            </a:r>
          </a:p>
        </p:txBody>
      </p:sp>
      <p:sp>
        <p:nvSpPr>
          <p:cNvPr id="26635" name="TextBox 21">
            <a:extLst>
              <a:ext uri="{FF2B5EF4-FFF2-40B4-BE49-F238E27FC236}">
                <a16:creationId xmlns:a16="http://schemas.microsoft.com/office/drawing/2014/main" id="{67896C90-3419-946F-35A6-8310B6F02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799" y="762000"/>
            <a:ext cx="838200" cy="31334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</p:txBody>
      </p:sp>
      <p:sp>
        <p:nvSpPr>
          <p:cNvPr id="26636" name="TextBox 20">
            <a:extLst>
              <a:ext uri="{FF2B5EF4-FFF2-40B4-BE49-F238E27FC236}">
                <a16:creationId xmlns:a16="http://schemas.microsoft.com/office/drawing/2014/main" id="{BEEB12AA-1839-AC2C-E330-97F4FE779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9" y="762000"/>
            <a:ext cx="1219200" cy="31314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Web Server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CCA71D8-8408-1150-5B0A-F8855F7C7D79}"/>
              </a:ext>
            </a:extLst>
          </p:cNvPr>
          <p:cNvSpPr/>
          <p:nvPr/>
        </p:nvSpPr>
        <p:spPr bwMode="auto">
          <a:xfrm flipH="1">
            <a:off x="609600" y="1219200"/>
            <a:ext cx="152400" cy="42100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B3BEDEF-62EB-3653-40B5-041DF3D00570}"/>
              </a:ext>
            </a:extLst>
          </p:cNvPr>
          <p:cNvSpPr/>
          <p:nvPr/>
        </p:nvSpPr>
        <p:spPr bwMode="auto">
          <a:xfrm flipH="1">
            <a:off x="7924800" y="1201738"/>
            <a:ext cx="152400" cy="93503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80328C-282C-1E37-71B7-915887D3D005}"/>
              </a:ext>
            </a:extLst>
          </p:cNvPr>
          <p:cNvSpPr/>
          <p:nvPr/>
        </p:nvSpPr>
        <p:spPr bwMode="auto">
          <a:xfrm flipH="1">
            <a:off x="5486400" y="1201738"/>
            <a:ext cx="152400" cy="93503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F24EB7F-CD8A-8C8B-3F2A-45245EBDD2EA}"/>
              </a:ext>
            </a:extLst>
          </p:cNvPr>
          <p:cNvCxnSpPr/>
          <p:nvPr/>
        </p:nvCxnSpPr>
        <p:spPr bwMode="auto">
          <a:xfrm>
            <a:off x="5638800" y="141446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6201FB11-ED80-8583-34C8-6F44841AF683}"/>
              </a:ext>
            </a:extLst>
          </p:cNvPr>
          <p:cNvCxnSpPr/>
          <p:nvPr/>
        </p:nvCxnSpPr>
        <p:spPr bwMode="auto">
          <a:xfrm>
            <a:off x="3200400" y="1414463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42" name="TextBox 25">
            <a:extLst>
              <a:ext uri="{FF2B5EF4-FFF2-40B4-BE49-F238E27FC236}">
                <a16:creationId xmlns:a16="http://schemas.microsoft.com/office/drawing/2014/main" id="{E6D6AF95-A474-8382-ACD3-B509D0D31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092488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6643" name="TextBox 25">
            <a:extLst>
              <a:ext uri="{FF2B5EF4-FFF2-40B4-BE49-F238E27FC236}">
                <a16:creationId xmlns:a16="http://schemas.microsoft.com/office/drawing/2014/main" id="{06941B51-9657-1DD6-ACE6-4B978EC94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1092488"/>
            <a:ext cx="1600200" cy="31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B4333F6-4932-BAFD-D9A9-D12032534E4B}"/>
              </a:ext>
            </a:extLst>
          </p:cNvPr>
          <p:cNvCxnSpPr/>
          <p:nvPr/>
        </p:nvCxnSpPr>
        <p:spPr bwMode="auto">
          <a:xfrm rot="10800000">
            <a:off x="762000" y="200977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AFD99035-17C3-89B1-FA55-1EE864ACA16B}"/>
              </a:ext>
            </a:extLst>
          </p:cNvPr>
          <p:cNvCxnSpPr/>
          <p:nvPr/>
        </p:nvCxnSpPr>
        <p:spPr bwMode="auto">
          <a:xfrm rot="10800000">
            <a:off x="3200400" y="200977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07D8CAA-614E-533E-2608-E3A1126CE643}"/>
              </a:ext>
            </a:extLst>
          </p:cNvPr>
          <p:cNvCxnSpPr/>
          <p:nvPr/>
        </p:nvCxnSpPr>
        <p:spPr bwMode="auto">
          <a:xfrm rot="10800000">
            <a:off x="5638800" y="2009775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47" name="TextBox 101">
            <a:extLst>
              <a:ext uri="{FF2B5EF4-FFF2-40B4-BE49-F238E27FC236}">
                <a16:creationId xmlns:a16="http://schemas.microsoft.com/office/drawing/2014/main" id="{4F23AD7C-D457-7417-1C96-13437FF16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99" y="1409382"/>
            <a:ext cx="685800" cy="4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query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E952909-5C2F-7A6A-AF06-6434A8A5E042}"/>
              </a:ext>
            </a:extLst>
          </p:cNvPr>
          <p:cNvCxnSpPr/>
          <p:nvPr/>
        </p:nvCxnSpPr>
        <p:spPr bwMode="auto">
          <a:xfrm>
            <a:off x="8077200" y="14097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B5468F7-9A62-07F2-18F0-923B0D44A5A9}"/>
              </a:ext>
            </a:extLst>
          </p:cNvPr>
          <p:cNvCxnSpPr/>
          <p:nvPr/>
        </p:nvCxnSpPr>
        <p:spPr bwMode="auto">
          <a:xfrm flipV="1">
            <a:off x="8077200" y="1876425"/>
            <a:ext cx="152400" cy="15875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37E49DD-BDEB-1BDC-F92C-8C2DBD61A51E}"/>
              </a:ext>
            </a:extLst>
          </p:cNvPr>
          <p:cNvCxnSpPr/>
          <p:nvPr/>
        </p:nvCxnSpPr>
        <p:spPr bwMode="auto">
          <a:xfrm rot="5400000">
            <a:off x="7997825" y="1641475"/>
            <a:ext cx="4651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A80C691-DEF6-BEF7-8D33-A1111257B323}"/>
              </a:ext>
            </a:extLst>
          </p:cNvPr>
          <p:cNvCxnSpPr/>
          <p:nvPr/>
        </p:nvCxnSpPr>
        <p:spPr bwMode="auto">
          <a:xfrm>
            <a:off x="762000" y="142875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52" name="TextBox 26">
            <a:extLst>
              <a:ext uri="{FF2B5EF4-FFF2-40B4-BE49-F238E27FC236}">
                <a16:creationId xmlns:a16="http://schemas.microsoft.com/office/drawing/2014/main" id="{AD37A01E-B4A7-DF33-3EAE-9DF2BBAE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87454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6653" name="TextBox 27">
            <a:extLst>
              <a:ext uri="{FF2B5EF4-FFF2-40B4-BE49-F238E27FC236}">
                <a16:creationId xmlns:a16="http://schemas.microsoft.com/office/drawing/2014/main" id="{EFDB2CE0-9DD2-1BE1-A1D1-A636518B1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87454"/>
            <a:ext cx="1600200" cy="3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details</a:t>
            </a:r>
          </a:p>
        </p:txBody>
      </p:sp>
      <p:sp>
        <p:nvSpPr>
          <p:cNvPr id="26654" name="TextBox 25">
            <a:extLst>
              <a:ext uri="{FF2B5EF4-FFF2-40B4-BE49-F238E27FC236}">
                <a16:creationId xmlns:a16="http://schemas.microsoft.com/office/drawing/2014/main" id="{AA59D9E6-0610-CC6B-4554-1C2AE013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1678829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A217BE3-2B2A-7851-2951-5927D29BD730}"/>
              </a:ext>
            </a:extLst>
          </p:cNvPr>
          <p:cNvSpPr/>
          <p:nvPr/>
        </p:nvSpPr>
        <p:spPr bwMode="auto">
          <a:xfrm flipH="1">
            <a:off x="5486400" y="3541713"/>
            <a:ext cx="152400" cy="80486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6F861FE-97CA-6F1C-7438-78C7BBAD1DCD}"/>
              </a:ext>
            </a:extLst>
          </p:cNvPr>
          <p:cNvCxnSpPr/>
          <p:nvPr/>
        </p:nvCxnSpPr>
        <p:spPr bwMode="auto">
          <a:xfrm>
            <a:off x="3200400" y="37607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6DB356B-FA1E-6CD5-86C1-E08FCCF88D3A}"/>
              </a:ext>
            </a:extLst>
          </p:cNvPr>
          <p:cNvCxnSpPr/>
          <p:nvPr/>
        </p:nvCxnSpPr>
        <p:spPr bwMode="auto">
          <a:xfrm>
            <a:off x="762000" y="37607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2999CE42-05B5-65EB-9A46-84C3296B11BE}"/>
              </a:ext>
            </a:extLst>
          </p:cNvPr>
          <p:cNvCxnSpPr/>
          <p:nvPr/>
        </p:nvCxnSpPr>
        <p:spPr bwMode="auto">
          <a:xfrm>
            <a:off x="5638800" y="37607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8F9615D-2725-6C97-EDFA-FD23C00F2F53}"/>
              </a:ext>
            </a:extLst>
          </p:cNvPr>
          <p:cNvSpPr/>
          <p:nvPr/>
        </p:nvSpPr>
        <p:spPr bwMode="auto">
          <a:xfrm flipH="1">
            <a:off x="7924800" y="3541713"/>
            <a:ext cx="152400" cy="80486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6FDA204-0BD1-125E-20B3-2BC6BE31AD11}"/>
              </a:ext>
            </a:extLst>
          </p:cNvPr>
          <p:cNvCxnSpPr/>
          <p:nvPr/>
        </p:nvCxnSpPr>
        <p:spPr bwMode="auto">
          <a:xfrm rot="10800000">
            <a:off x="5638800" y="4176713"/>
            <a:ext cx="2286000" cy="31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832295E0-5D9E-5EE9-718A-6A41A72E8F65}"/>
              </a:ext>
            </a:extLst>
          </p:cNvPr>
          <p:cNvCxnSpPr/>
          <p:nvPr/>
        </p:nvCxnSpPr>
        <p:spPr bwMode="auto">
          <a:xfrm rot="10800000">
            <a:off x="762000" y="4176713"/>
            <a:ext cx="2286000" cy="31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32D2804-5A53-C725-D46E-F2E76EA43C68}"/>
              </a:ext>
            </a:extLst>
          </p:cNvPr>
          <p:cNvCxnSpPr/>
          <p:nvPr/>
        </p:nvCxnSpPr>
        <p:spPr bwMode="auto">
          <a:xfrm rot="10800000">
            <a:off x="3200400" y="4176713"/>
            <a:ext cx="2286000" cy="31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63" name="TextBox 76">
            <a:extLst>
              <a:ext uri="{FF2B5EF4-FFF2-40B4-BE49-F238E27FC236}">
                <a16:creationId xmlns:a16="http://schemas.microsoft.com/office/drawing/2014/main" id="{2CE62273-4DAD-CE18-4D9B-62E96E1FB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1" y="3429029"/>
            <a:ext cx="1219200" cy="33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Send mail</a:t>
            </a:r>
          </a:p>
        </p:txBody>
      </p:sp>
      <p:sp>
        <p:nvSpPr>
          <p:cNvPr id="26664" name="TextBox 25">
            <a:extLst>
              <a:ext uri="{FF2B5EF4-FFF2-40B4-BE49-F238E27FC236}">
                <a16:creationId xmlns:a16="http://schemas.microsoft.com/office/drawing/2014/main" id="{065F1BDC-F48B-712D-97ED-E8B75CB54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3425773"/>
            <a:ext cx="1600200" cy="3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6665" name="TextBox 25">
            <a:extLst>
              <a:ext uri="{FF2B5EF4-FFF2-40B4-BE49-F238E27FC236}">
                <a16:creationId xmlns:a16="http://schemas.microsoft.com/office/drawing/2014/main" id="{7A15169E-026E-6E39-A1E1-917F42E16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5773"/>
            <a:ext cx="1600200" cy="3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save mail</a:t>
            </a:r>
          </a:p>
        </p:txBody>
      </p:sp>
      <p:sp>
        <p:nvSpPr>
          <p:cNvPr id="26666" name="TextBox 25">
            <a:extLst>
              <a:ext uri="{FF2B5EF4-FFF2-40B4-BE49-F238E27FC236}">
                <a16:creationId xmlns:a16="http://schemas.microsoft.com/office/drawing/2014/main" id="{C8AC7749-5AC2-1211-BF69-41DDA9E1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3854301"/>
            <a:ext cx="1600200" cy="32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6667" name="TextBox 25">
            <a:extLst>
              <a:ext uri="{FF2B5EF4-FFF2-40B4-BE49-F238E27FC236}">
                <a16:creationId xmlns:a16="http://schemas.microsoft.com/office/drawing/2014/main" id="{3B8C7BFC-2E73-369C-BB63-908C6211F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54301"/>
            <a:ext cx="1600200" cy="32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6668" name="TextBox 45">
            <a:extLst>
              <a:ext uri="{FF2B5EF4-FFF2-40B4-BE49-F238E27FC236}">
                <a16:creationId xmlns:a16="http://schemas.microsoft.com/office/drawing/2014/main" id="{9DBA7555-E7EA-1A00-C534-16A18BF19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1" y="3854510"/>
            <a:ext cx="1600200" cy="32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</a:p>
        </p:txBody>
      </p:sp>
      <p:sp>
        <p:nvSpPr>
          <p:cNvPr id="26669" name="TextBox 47">
            <a:extLst>
              <a:ext uri="{FF2B5EF4-FFF2-40B4-BE49-F238E27FC236}">
                <a16:creationId xmlns:a16="http://schemas.microsoft.com/office/drawing/2014/main" id="{BB556CAD-BA8A-F28C-13F3-68DB63AFE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1" y="2136724"/>
            <a:ext cx="2590800" cy="8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view customer information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68AB1A1-0B01-3719-54A9-DEC5B2EB1ECD}"/>
              </a:ext>
            </a:extLst>
          </p:cNvPr>
          <p:cNvSpPr/>
          <p:nvPr/>
        </p:nvSpPr>
        <p:spPr bwMode="auto">
          <a:xfrm flipH="1">
            <a:off x="5486400" y="2325688"/>
            <a:ext cx="152400" cy="9366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ECF20EDE-900F-D990-B9C1-9B8647E5445C}"/>
              </a:ext>
            </a:extLst>
          </p:cNvPr>
          <p:cNvCxnSpPr/>
          <p:nvPr/>
        </p:nvCxnSpPr>
        <p:spPr bwMode="auto">
          <a:xfrm>
            <a:off x="5638800" y="2538413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979DB45C-4AA1-D559-3BC9-42C8C07C7DAE}"/>
              </a:ext>
            </a:extLst>
          </p:cNvPr>
          <p:cNvCxnSpPr/>
          <p:nvPr/>
        </p:nvCxnSpPr>
        <p:spPr bwMode="auto">
          <a:xfrm>
            <a:off x="3200400" y="2538413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73" name="TextBox 25">
            <a:extLst>
              <a:ext uri="{FF2B5EF4-FFF2-40B4-BE49-F238E27FC236}">
                <a16:creationId xmlns:a16="http://schemas.microsoft.com/office/drawing/2014/main" id="{B2B4ABEE-F103-CFFE-F5DD-AC20EAF55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2217126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6674" name="TextBox 25">
            <a:extLst>
              <a:ext uri="{FF2B5EF4-FFF2-40B4-BE49-F238E27FC236}">
                <a16:creationId xmlns:a16="http://schemas.microsoft.com/office/drawing/2014/main" id="{394060D4-2C3B-279D-2DFD-7D3D46B8F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17126"/>
            <a:ext cx="1600200" cy="31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search in database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36CF6433-AF11-31FB-8036-60FEA35837A2}"/>
              </a:ext>
            </a:extLst>
          </p:cNvPr>
          <p:cNvCxnSpPr/>
          <p:nvPr/>
        </p:nvCxnSpPr>
        <p:spPr bwMode="auto">
          <a:xfrm rot="10800000">
            <a:off x="762000" y="31353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8BF48353-198B-6F01-8D55-09A1C5CC6948}"/>
              </a:ext>
            </a:extLst>
          </p:cNvPr>
          <p:cNvCxnSpPr/>
          <p:nvPr/>
        </p:nvCxnSpPr>
        <p:spPr bwMode="auto">
          <a:xfrm rot="10800000">
            <a:off x="3200400" y="31353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4D3DA7E1-9965-75A8-5271-B75964AD95CB}"/>
              </a:ext>
            </a:extLst>
          </p:cNvPr>
          <p:cNvCxnSpPr/>
          <p:nvPr/>
        </p:nvCxnSpPr>
        <p:spPr bwMode="auto">
          <a:xfrm rot="10800000">
            <a:off x="5638800" y="3135313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78" name="TextBox 101">
            <a:extLst>
              <a:ext uri="{FF2B5EF4-FFF2-40B4-BE49-F238E27FC236}">
                <a16:creationId xmlns:a16="http://schemas.microsoft.com/office/drawing/2014/main" id="{B920F68F-0DF1-EDC5-C99E-46D65440B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534020"/>
            <a:ext cx="685800" cy="4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execute query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8E84E3D-700D-0ACE-935C-87ED5361864F}"/>
              </a:ext>
            </a:extLst>
          </p:cNvPr>
          <p:cNvCxnSpPr/>
          <p:nvPr/>
        </p:nvCxnSpPr>
        <p:spPr bwMode="auto">
          <a:xfrm>
            <a:off x="8077200" y="2535238"/>
            <a:ext cx="1524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269C3C7-6665-A7BF-6D17-12114AB5C9AB}"/>
              </a:ext>
            </a:extLst>
          </p:cNvPr>
          <p:cNvCxnSpPr/>
          <p:nvPr/>
        </p:nvCxnSpPr>
        <p:spPr bwMode="auto">
          <a:xfrm flipV="1">
            <a:off x="8077200" y="3000375"/>
            <a:ext cx="152400" cy="15875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F97F1FE-9A65-9BF7-9003-6D9638185F9B}"/>
              </a:ext>
            </a:extLst>
          </p:cNvPr>
          <p:cNvCxnSpPr/>
          <p:nvPr/>
        </p:nvCxnSpPr>
        <p:spPr bwMode="auto">
          <a:xfrm rot="5400000">
            <a:off x="7998619" y="2766219"/>
            <a:ext cx="4635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BB8F0CF1-A5AE-78B1-1777-962F064A1FB8}"/>
              </a:ext>
            </a:extLst>
          </p:cNvPr>
          <p:cNvCxnSpPr/>
          <p:nvPr/>
        </p:nvCxnSpPr>
        <p:spPr bwMode="auto">
          <a:xfrm>
            <a:off x="762000" y="255428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83" name="TextBox 26">
            <a:extLst>
              <a:ext uri="{FF2B5EF4-FFF2-40B4-BE49-F238E27FC236}">
                <a16:creationId xmlns:a16="http://schemas.microsoft.com/office/drawing/2014/main" id="{ECB3BE75-DF94-345B-C4D6-79E5DB5C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2812092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6684" name="TextBox 27">
            <a:extLst>
              <a:ext uri="{FF2B5EF4-FFF2-40B4-BE49-F238E27FC236}">
                <a16:creationId xmlns:a16="http://schemas.microsoft.com/office/drawing/2014/main" id="{C4DAEBF3-C9F5-BCFA-00FA-A5B1E790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1" y="2812092"/>
            <a:ext cx="1600200" cy="33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display details</a:t>
            </a:r>
          </a:p>
        </p:txBody>
      </p:sp>
      <p:sp>
        <p:nvSpPr>
          <p:cNvPr id="26685" name="TextBox 25">
            <a:extLst>
              <a:ext uri="{FF2B5EF4-FFF2-40B4-BE49-F238E27FC236}">
                <a16:creationId xmlns:a16="http://schemas.microsoft.com/office/drawing/2014/main" id="{1C71A9F0-C995-1F81-FCEC-D8EFEBD1D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03467"/>
            <a:ext cx="1600200" cy="32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9E1E242-5D2E-664C-06A3-6256D789CCB4}"/>
              </a:ext>
            </a:extLst>
          </p:cNvPr>
          <p:cNvSpPr/>
          <p:nvPr/>
        </p:nvSpPr>
        <p:spPr bwMode="auto">
          <a:xfrm flipH="1">
            <a:off x="7924800" y="2346325"/>
            <a:ext cx="152400" cy="9350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3A25137-A607-3CFA-41A7-0A9E04ED5D78}"/>
              </a:ext>
            </a:extLst>
          </p:cNvPr>
          <p:cNvSpPr/>
          <p:nvPr/>
        </p:nvSpPr>
        <p:spPr bwMode="auto">
          <a:xfrm flipH="1">
            <a:off x="5486400" y="4541838"/>
            <a:ext cx="152400" cy="80486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BF73F9E4-E154-D4CA-93CC-39D69927BE66}"/>
              </a:ext>
            </a:extLst>
          </p:cNvPr>
          <p:cNvCxnSpPr/>
          <p:nvPr/>
        </p:nvCxnSpPr>
        <p:spPr bwMode="auto">
          <a:xfrm rot="10800000">
            <a:off x="762000" y="5183188"/>
            <a:ext cx="2286000" cy="158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89" name="TextBox 24">
            <a:extLst>
              <a:ext uri="{FF2B5EF4-FFF2-40B4-BE49-F238E27FC236}">
                <a16:creationId xmlns:a16="http://schemas.microsoft.com/office/drawing/2014/main" id="{77799A2C-1B6B-E59A-2267-661EC315F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34653"/>
            <a:ext cx="1524000" cy="32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logout</a:t>
            </a:r>
          </a:p>
        </p:txBody>
      </p:sp>
      <p:sp>
        <p:nvSpPr>
          <p:cNvPr id="26690" name="TextBox 49">
            <a:extLst>
              <a:ext uri="{FF2B5EF4-FFF2-40B4-BE49-F238E27FC236}">
                <a16:creationId xmlns:a16="http://schemas.microsoft.com/office/drawing/2014/main" id="{3BEE7702-DB64-44BE-8769-5417275B0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437793"/>
            <a:ext cx="1676400" cy="32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forward request</a:t>
            </a:r>
          </a:p>
        </p:txBody>
      </p:sp>
      <p:sp>
        <p:nvSpPr>
          <p:cNvPr id="26691" name="TextBox 27">
            <a:extLst>
              <a:ext uri="{FF2B5EF4-FFF2-40B4-BE49-F238E27FC236}">
                <a16:creationId xmlns:a16="http://schemas.microsoft.com/office/drawing/2014/main" id="{E52F697B-D115-2B4D-B7C3-C1C77462B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63717"/>
            <a:ext cx="1600200" cy="32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logout status</a:t>
            </a:r>
          </a:p>
        </p:txBody>
      </p:sp>
      <p:sp>
        <p:nvSpPr>
          <p:cNvPr id="26692" name="TextBox 32">
            <a:extLst>
              <a:ext uri="{FF2B5EF4-FFF2-40B4-BE49-F238E27FC236}">
                <a16:creationId xmlns:a16="http://schemas.microsoft.com/office/drawing/2014/main" id="{37424D1D-7D72-E184-E188-48A6E5201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863717"/>
            <a:ext cx="1600200" cy="32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</p:txBody>
      </p:sp>
      <p:sp>
        <p:nvSpPr>
          <p:cNvPr id="26693" name="TextBox 101">
            <a:extLst>
              <a:ext uri="{FF2B5EF4-FFF2-40B4-BE49-F238E27FC236}">
                <a16:creationId xmlns:a16="http://schemas.microsoft.com/office/drawing/2014/main" id="{91B297AF-4F77-0F1C-0AF2-2114CDF2A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4702983"/>
            <a:ext cx="685800" cy="48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end session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CA808A62-C87A-0E01-0BB9-A3B806577677}"/>
              </a:ext>
            </a:extLst>
          </p:cNvPr>
          <p:cNvCxnSpPr/>
          <p:nvPr/>
        </p:nvCxnSpPr>
        <p:spPr bwMode="auto">
          <a:xfrm>
            <a:off x="5638800" y="4702175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9FB99295-E2D5-D9BD-DCB3-8314C8196E5C}"/>
              </a:ext>
            </a:extLst>
          </p:cNvPr>
          <p:cNvCxnSpPr/>
          <p:nvPr/>
        </p:nvCxnSpPr>
        <p:spPr bwMode="auto">
          <a:xfrm>
            <a:off x="5638800" y="5184775"/>
            <a:ext cx="304800" cy="1588"/>
          </a:xfrm>
          <a:prstGeom prst="line">
            <a:avLst/>
          </a:prstGeom>
          <a:ln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DD359F8E-A00E-5E71-0D5D-C769059AE0BC}"/>
              </a:ext>
            </a:extLst>
          </p:cNvPr>
          <p:cNvCxnSpPr/>
          <p:nvPr/>
        </p:nvCxnSpPr>
        <p:spPr bwMode="auto">
          <a:xfrm rot="5400000">
            <a:off x="5703888" y="4943475"/>
            <a:ext cx="4810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D73A700D-4884-0E0C-01F4-2C6D981D3890}"/>
              </a:ext>
            </a:extLst>
          </p:cNvPr>
          <p:cNvCxnSpPr/>
          <p:nvPr/>
        </p:nvCxnSpPr>
        <p:spPr bwMode="auto">
          <a:xfrm>
            <a:off x="3200400" y="4757738"/>
            <a:ext cx="2286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9A0EB080-68CE-4035-6F5B-34D9E71C5ABF}"/>
              </a:ext>
            </a:extLst>
          </p:cNvPr>
          <p:cNvCxnSpPr/>
          <p:nvPr/>
        </p:nvCxnSpPr>
        <p:spPr bwMode="auto">
          <a:xfrm rot="10800000">
            <a:off x="3200400" y="5175250"/>
            <a:ext cx="2286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BC90CDD-D205-EB7E-3812-D4E3434BF3FB}"/>
              </a:ext>
            </a:extLst>
          </p:cNvPr>
          <p:cNvCxnSpPr/>
          <p:nvPr/>
        </p:nvCxnSpPr>
        <p:spPr bwMode="auto">
          <a:xfrm>
            <a:off x="762000" y="47625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EC54C428-120D-BF24-EA7C-8F133CE7478F}"/>
              </a:ext>
            </a:extLst>
          </p:cNvPr>
          <p:cNvCxnSpPr/>
          <p:nvPr/>
        </p:nvCxnSpPr>
        <p:spPr bwMode="auto">
          <a:xfrm rot="16200000" flipH="1">
            <a:off x="5401469" y="5699919"/>
            <a:ext cx="322262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9921654-4916-907C-F99B-E9604FB2177F}"/>
              </a:ext>
            </a:extLst>
          </p:cNvPr>
          <p:cNvCxnSpPr/>
          <p:nvPr/>
        </p:nvCxnSpPr>
        <p:spPr bwMode="auto">
          <a:xfrm rot="5400000" flipH="1" flipV="1">
            <a:off x="5401469" y="5699919"/>
            <a:ext cx="322262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AD1616C2-B496-EDB6-076B-5045B3F1554A}"/>
              </a:ext>
            </a:extLst>
          </p:cNvPr>
          <p:cNvCxnSpPr/>
          <p:nvPr/>
        </p:nvCxnSpPr>
        <p:spPr bwMode="auto">
          <a:xfrm rot="16200000" flipH="1">
            <a:off x="2963862" y="5783263"/>
            <a:ext cx="3206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D3F4371E-CE3E-A567-3AF2-A0A9FDB36A7B}"/>
              </a:ext>
            </a:extLst>
          </p:cNvPr>
          <p:cNvCxnSpPr/>
          <p:nvPr/>
        </p:nvCxnSpPr>
        <p:spPr bwMode="auto">
          <a:xfrm rot="5400000" flipH="1" flipV="1">
            <a:off x="2963862" y="5783263"/>
            <a:ext cx="3206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5C32AF77-78AB-A427-618B-A436FBC856B2}"/>
              </a:ext>
            </a:extLst>
          </p:cNvPr>
          <p:cNvCxnSpPr/>
          <p:nvPr/>
        </p:nvCxnSpPr>
        <p:spPr bwMode="auto">
          <a:xfrm rot="16200000" flipH="1">
            <a:off x="525462" y="5770563"/>
            <a:ext cx="3206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BEE6C55-F282-0DB8-D69F-30BF866CAE6D}"/>
              </a:ext>
            </a:extLst>
          </p:cNvPr>
          <p:cNvCxnSpPr/>
          <p:nvPr/>
        </p:nvCxnSpPr>
        <p:spPr bwMode="auto">
          <a:xfrm rot="5400000" flipH="1" flipV="1">
            <a:off x="525462" y="5770563"/>
            <a:ext cx="320675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F4EBAA2D-8BEC-8D10-6CBC-D492C22F2F17}"/>
              </a:ext>
            </a:extLst>
          </p:cNvPr>
          <p:cNvSpPr/>
          <p:nvPr/>
        </p:nvSpPr>
        <p:spPr bwMode="auto">
          <a:xfrm flipH="1">
            <a:off x="3048000" y="1295400"/>
            <a:ext cx="152400" cy="9350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3E3CA5D-828F-4518-3A05-FE32E0C052A9}"/>
              </a:ext>
            </a:extLst>
          </p:cNvPr>
          <p:cNvSpPr/>
          <p:nvPr/>
        </p:nvSpPr>
        <p:spPr bwMode="auto">
          <a:xfrm flipH="1">
            <a:off x="3048000" y="4648200"/>
            <a:ext cx="152400" cy="9350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FB7B27E-4E6A-5DB8-C12D-625AB3F218F2}"/>
              </a:ext>
            </a:extLst>
          </p:cNvPr>
          <p:cNvSpPr/>
          <p:nvPr/>
        </p:nvSpPr>
        <p:spPr bwMode="auto">
          <a:xfrm flipH="1">
            <a:off x="3048000" y="3581400"/>
            <a:ext cx="152400" cy="9350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28333C0-F4FF-EBC4-33CD-D44AB04880F2}"/>
              </a:ext>
            </a:extLst>
          </p:cNvPr>
          <p:cNvSpPr/>
          <p:nvPr/>
        </p:nvSpPr>
        <p:spPr bwMode="auto">
          <a:xfrm flipH="1">
            <a:off x="3048000" y="2362200"/>
            <a:ext cx="152400" cy="9350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BFFFE50-0B8E-38C4-F017-372E2FFA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76200"/>
            <a:ext cx="2819400" cy="323850"/>
          </a:xfrm>
        </p:spPr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Diagram: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ABD52E-49BA-9AC5-3AD8-F9DF4AE70AF7}"/>
              </a:ext>
            </a:extLst>
          </p:cNvPr>
          <p:cNvSpPr/>
          <p:nvPr/>
        </p:nvSpPr>
        <p:spPr bwMode="auto">
          <a:xfrm>
            <a:off x="1676400" y="1066800"/>
            <a:ext cx="2133600" cy="1143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A39521-926D-9872-CD60-8EF3C79EECBC}"/>
              </a:ext>
            </a:extLst>
          </p:cNvPr>
          <p:cNvSpPr/>
          <p:nvPr/>
        </p:nvSpPr>
        <p:spPr bwMode="auto">
          <a:xfrm>
            <a:off x="1371600" y="173990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2BA861-CAB2-24F3-33CE-B222592D903D}"/>
              </a:ext>
            </a:extLst>
          </p:cNvPr>
          <p:cNvSpPr/>
          <p:nvPr/>
        </p:nvSpPr>
        <p:spPr bwMode="auto">
          <a:xfrm>
            <a:off x="1371600" y="140335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D5B305-4D9A-E600-037E-6E399E422255}"/>
              </a:ext>
            </a:extLst>
          </p:cNvPr>
          <p:cNvSpPr/>
          <p:nvPr/>
        </p:nvSpPr>
        <p:spPr bwMode="auto">
          <a:xfrm>
            <a:off x="5410200" y="1066800"/>
            <a:ext cx="2133600" cy="1143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Web Browser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AB985C-5DAD-1192-DBB2-A1E660A2B43C}"/>
              </a:ext>
            </a:extLst>
          </p:cNvPr>
          <p:cNvSpPr/>
          <p:nvPr/>
        </p:nvSpPr>
        <p:spPr bwMode="auto">
          <a:xfrm>
            <a:off x="5105400" y="173990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0F84C5-74E9-EF91-7944-4949E5AEF975}"/>
              </a:ext>
            </a:extLst>
          </p:cNvPr>
          <p:cNvSpPr/>
          <p:nvPr/>
        </p:nvSpPr>
        <p:spPr bwMode="auto">
          <a:xfrm>
            <a:off x="5105400" y="140335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1BBE1B-6C25-7C98-9D36-938C2ECEA45D}"/>
              </a:ext>
            </a:extLst>
          </p:cNvPr>
          <p:cNvSpPr/>
          <p:nvPr/>
        </p:nvSpPr>
        <p:spPr bwMode="auto">
          <a:xfrm>
            <a:off x="1752600" y="4876800"/>
            <a:ext cx="2133600" cy="1143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Database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9B6A9B-5CD3-F4CB-B1B3-D0B2D63BB8F0}"/>
              </a:ext>
            </a:extLst>
          </p:cNvPr>
          <p:cNvSpPr/>
          <p:nvPr/>
        </p:nvSpPr>
        <p:spPr bwMode="auto">
          <a:xfrm>
            <a:off x="1447800" y="554990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A935C8-AC92-6B7B-9ACB-57BE7B0BABDC}"/>
              </a:ext>
            </a:extLst>
          </p:cNvPr>
          <p:cNvSpPr/>
          <p:nvPr/>
        </p:nvSpPr>
        <p:spPr bwMode="auto">
          <a:xfrm>
            <a:off x="1447800" y="521335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53E88D-E456-A96F-C8B2-1BC8FBA6B980}"/>
              </a:ext>
            </a:extLst>
          </p:cNvPr>
          <p:cNvSpPr/>
          <p:nvPr/>
        </p:nvSpPr>
        <p:spPr bwMode="auto">
          <a:xfrm>
            <a:off x="5486400" y="4876800"/>
            <a:ext cx="2133600" cy="1143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 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Program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00C33-D7A0-5A9C-4C9E-01F1DB58C753}"/>
              </a:ext>
            </a:extLst>
          </p:cNvPr>
          <p:cNvSpPr/>
          <p:nvPr/>
        </p:nvSpPr>
        <p:spPr bwMode="auto">
          <a:xfrm>
            <a:off x="5181600" y="554990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B3B2D4-C4C7-F175-7C7A-BC78327F337B}"/>
              </a:ext>
            </a:extLst>
          </p:cNvPr>
          <p:cNvSpPr/>
          <p:nvPr/>
        </p:nvSpPr>
        <p:spPr bwMode="auto">
          <a:xfrm>
            <a:off x="5181600" y="521335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6E5D7A-52DB-DB5A-B6F6-8DE26FE8674B}"/>
              </a:ext>
            </a:extLst>
          </p:cNvPr>
          <p:cNvSpPr/>
          <p:nvPr/>
        </p:nvSpPr>
        <p:spPr bwMode="auto">
          <a:xfrm>
            <a:off x="5486400" y="3048000"/>
            <a:ext cx="2133600" cy="11430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Web Server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29BC6E-8BC7-8DCC-83D8-F0DAA2C6966B}"/>
              </a:ext>
            </a:extLst>
          </p:cNvPr>
          <p:cNvSpPr/>
          <p:nvPr/>
        </p:nvSpPr>
        <p:spPr bwMode="auto">
          <a:xfrm>
            <a:off x="5181600" y="372110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3F7230-309D-3E72-092A-5BE1F943FF6F}"/>
              </a:ext>
            </a:extLst>
          </p:cNvPr>
          <p:cNvSpPr/>
          <p:nvPr/>
        </p:nvSpPr>
        <p:spPr bwMode="auto">
          <a:xfrm>
            <a:off x="5181600" y="3384550"/>
            <a:ext cx="609600" cy="13335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EF55B2-DE52-38E5-438F-2741750AC20D}"/>
              </a:ext>
            </a:extLst>
          </p:cNvPr>
          <p:cNvCxnSpPr>
            <a:stCxn id="4" idx="3"/>
            <a:endCxn id="14" idx="1"/>
          </p:cNvCxnSpPr>
          <p:nvPr/>
        </p:nvCxnSpPr>
        <p:spPr bwMode="auto">
          <a:xfrm>
            <a:off x="3810000" y="16383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F68D26-1CB1-513D-6FA6-E45D2F0D8D12}"/>
              </a:ext>
            </a:extLst>
          </p:cNvPr>
          <p:cNvCxnSpPr/>
          <p:nvPr/>
        </p:nvCxnSpPr>
        <p:spPr bwMode="auto">
          <a:xfrm>
            <a:off x="3886200" y="54102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11F415-AA94-9F1A-4656-5763C48749E7}"/>
              </a:ext>
            </a:extLst>
          </p:cNvPr>
          <p:cNvCxnSpPr/>
          <p:nvPr/>
        </p:nvCxnSpPr>
        <p:spPr bwMode="auto">
          <a:xfrm rot="5400000">
            <a:off x="6058694" y="2628106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98F5AC3-E776-BD0D-F32F-94DDC1B4202F}"/>
              </a:ext>
            </a:extLst>
          </p:cNvPr>
          <p:cNvCxnSpPr>
            <a:endCxn id="22" idx="0"/>
          </p:cNvCxnSpPr>
          <p:nvPr/>
        </p:nvCxnSpPr>
        <p:spPr bwMode="auto">
          <a:xfrm rot="5400000">
            <a:off x="6211094" y="4533106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2" name="TextBox 39">
            <a:extLst>
              <a:ext uri="{FF2B5EF4-FFF2-40B4-BE49-F238E27FC236}">
                <a16:creationId xmlns:a16="http://schemas.microsoft.com/office/drawing/2014/main" id="{755A37F7-7E34-35FD-7FE9-732593408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11623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</a:t>
            </a:r>
          </a:p>
        </p:txBody>
      </p:sp>
      <p:sp>
        <p:nvSpPr>
          <p:cNvPr id="27673" name="TextBox 41">
            <a:extLst>
              <a:ext uri="{FF2B5EF4-FFF2-40B4-BE49-F238E27FC236}">
                <a16:creationId xmlns:a16="http://schemas.microsoft.com/office/drawing/2014/main" id="{C0EAD534-21DD-28C6-15D0-E8841D913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105400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</a:t>
            </a:r>
          </a:p>
        </p:txBody>
      </p:sp>
      <p:sp>
        <p:nvSpPr>
          <p:cNvPr id="27674" name="TextBox 42">
            <a:extLst>
              <a:ext uri="{FF2B5EF4-FFF2-40B4-BE49-F238E27FC236}">
                <a16:creationId xmlns:a16="http://schemas.microsoft.com/office/drawing/2014/main" id="{095F219F-3860-5FEE-2124-FD02F555A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16623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</a:t>
            </a:r>
          </a:p>
        </p:txBody>
      </p:sp>
      <p:sp>
        <p:nvSpPr>
          <p:cNvPr id="27652" name="TextBox 39">
            <a:extLst>
              <a:ext uri="{FF2B5EF4-FFF2-40B4-BE49-F238E27FC236}">
                <a16:creationId xmlns:a16="http://schemas.microsoft.com/office/drawing/2014/main" id="{16D9046F-3017-BF17-A0B1-BB3C8BC59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3716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Request to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D91377C9-072C-E6ED-1EE6-A292F071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57150"/>
            <a:ext cx="3276600" cy="400050"/>
          </a:xfrm>
        </p:spPr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Deployment Diagram: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1183AE95-3E9E-A823-59BE-61324602323A}"/>
              </a:ext>
            </a:extLst>
          </p:cNvPr>
          <p:cNvSpPr/>
          <p:nvPr/>
        </p:nvSpPr>
        <p:spPr bwMode="auto">
          <a:xfrm>
            <a:off x="533400" y="1143000"/>
            <a:ext cx="2895600" cy="1981200"/>
          </a:xfrm>
          <a:prstGeom prst="cube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02FE38-2DF1-4D79-79EE-892DC1A55956}"/>
              </a:ext>
            </a:extLst>
          </p:cNvPr>
          <p:cNvSpPr/>
          <p:nvPr/>
        </p:nvSpPr>
        <p:spPr bwMode="auto">
          <a:xfrm>
            <a:off x="1100138" y="2057400"/>
            <a:ext cx="1566862" cy="838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User</a:t>
            </a:r>
          </a:p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D849D-0460-9A67-67BD-267980B04409}"/>
              </a:ext>
            </a:extLst>
          </p:cNvPr>
          <p:cNvSpPr/>
          <p:nvPr/>
        </p:nvSpPr>
        <p:spPr bwMode="auto">
          <a:xfrm>
            <a:off x="914400" y="22860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D51CA8-CEAC-BBA8-CBC3-6B91ED1656A0}"/>
              </a:ext>
            </a:extLst>
          </p:cNvPr>
          <p:cNvSpPr/>
          <p:nvPr/>
        </p:nvSpPr>
        <p:spPr bwMode="auto">
          <a:xfrm>
            <a:off x="914400" y="25908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BFBC98C5-84BF-7C01-DA67-238C62F1DADB}"/>
              </a:ext>
            </a:extLst>
          </p:cNvPr>
          <p:cNvSpPr/>
          <p:nvPr/>
        </p:nvSpPr>
        <p:spPr bwMode="auto">
          <a:xfrm>
            <a:off x="5562600" y="1066800"/>
            <a:ext cx="2895600" cy="1981200"/>
          </a:xfrm>
          <a:prstGeom prst="cube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E1DA7C-25E9-BC15-1663-FC3493FCD5AB}"/>
              </a:ext>
            </a:extLst>
          </p:cNvPr>
          <p:cNvSpPr/>
          <p:nvPr/>
        </p:nvSpPr>
        <p:spPr bwMode="auto">
          <a:xfrm>
            <a:off x="6129338" y="1981200"/>
            <a:ext cx="1566862" cy="838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Application</a:t>
            </a:r>
          </a:p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Interface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9326BD-6DB4-DBBE-FCDA-FC6025346C04}"/>
              </a:ext>
            </a:extLst>
          </p:cNvPr>
          <p:cNvSpPr/>
          <p:nvPr/>
        </p:nvSpPr>
        <p:spPr bwMode="auto">
          <a:xfrm>
            <a:off x="5943600" y="22098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7F070-C763-D96F-BAB7-F1F37F04CFD4}"/>
              </a:ext>
            </a:extLst>
          </p:cNvPr>
          <p:cNvSpPr/>
          <p:nvPr/>
        </p:nvSpPr>
        <p:spPr bwMode="auto">
          <a:xfrm>
            <a:off x="5943600" y="25146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780D8AE2-2999-76E5-1AC1-61D234550301}"/>
              </a:ext>
            </a:extLst>
          </p:cNvPr>
          <p:cNvSpPr/>
          <p:nvPr/>
        </p:nvSpPr>
        <p:spPr bwMode="auto">
          <a:xfrm>
            <a:off x="2895600" y="4495800"/>
            <a:ext cx="2895600" cy="1981200"/>
          </a:xfrm>
          <a:prstGeom prst="cube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381CD9-EB74-6321-277B-F34B9531FAC2}"/>
              </a:ext>
            </a:extLst>
          </p:cNvPr>
          <p:cNvSpPr/>
          <p:nvPr/>
        </p:nvSpPr>
        <p:spPr bwMode="auto">
          <a:xfrm>
            <a:off x="3462338" y="5410200"/>
            <a:ext cx="1566862" cy="838200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Database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D18EBF-56C0-892C-C657-4C4D43116738}"/>
              </a:ext>
            </a:extLst>
          </p:cNvPr>
          <p:cNvSpPr/>
          <p:nvPr/>
        </p:nvSpPr>
        <p:spPr bwMode="auto">
          <a:xfrm>
            <a:off x="3276600" y="56388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BBD205-4A89-741E-BC9F-44296085E4DE}"/>
              </a:ext>
            </a:extLst>
          </p:cNvPr>
          <p:cNvSpPr/>
          <p:nvPr/>
        </p:nvSpPr>
        <p:spPr bwMode="auto">
          <a:xfrm>
            <a:off x="3276600" y="5943600"/>
            <a:ext cx="381000" cy="103188"/>
          </a:xfrm>
          <a:prstGeom prst="rect">
            <a:avLst/>
          </a:prstGeom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BCF889-7D6E-9F1D-6FA3-CCF183F909F4}"/>
              </a:ext>
            </a:extLst>
          </p:cNvPr>
          <p:cNvCxnSpPr>
            <a:stCxn id="16" idx="0"/>
            <a:endCxn id="11" idx="3"/>
          </p:cNvCxnSpPr>
          <p:nvPr/>
        </p:nvCxnSpPr>
        <p:spPr bwMode="auto">
          <a:xfrm rot="5400000" flipH="1" flipV="1">
            <a:off x="4953000" y="2686050"/>
            <a:ext cx="1447800" cy="2171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704255A-92C8-A072-7F25-11ABF17AD4A0}"/>
              </a:ext>
            </a:extLst>
          </p:cNvPr>
          <p:cNvSpPr/>
          <p:nvPr/>
        </p:nvSpPr>
        <p:spPr bwMode="auto">
          <a:xfrm>
            <a:off x="3886200" y="1600200"/>
            <a:ext cx="1308371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n w="1270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Communicates</a:t>
            </a:r>
            <a:r>
              <a:rPr lang="en-US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3968CE-84E6-BCD3-8EB0-777674AD8B8E}"/>
              </a:ext>
            </a:extLst>
          </p:cNvPr>
          <p:cNvSpPr/>
          <p:nvPr/>
        </p:nvSpPr>
        <p:spPr bwMode="auto">
          <a:xfrm rot="19557889">
            <a:off x="5003266" y="3463986"/>
            <a:ext cx="1308371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n w="1270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Communicates</a:t>
            </a:r>
            <a:r>
              <a:rPr lang="en-US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3DAB49-6F86-C9CC-44DA-C7BEDFB72E96}"/>
              </a:ext>
            </a:extLst>
          </p:cNvPr>
          <p:cNvSpPr/>
          <p:nvPr/>
        </p:nvSpPr>
        <p:spPr bwMode="auto">
          <a:xfrm>
            <a:off x="6146028" y="1578735"/>
            <a:ext cx="1626372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 w="1270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Application Server</a:t>
            </a:r>
            <a:r>
              <a:rPr lang="en-US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A6FFBCC-A335-6084-A2F7-21FC9AAD90AE}"/>
              </a:ext>
            </a:extLst>
          </p:cNvPr>
          <p:cNvSpPr/>
          <p:nvPr/>
        </p:nvSpPr>
        <p:spPr bwMode="auto">
          <a:xfrm>
            <a:off x="1375917" y="1673423"/>
            <a:ext cx="833883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n w="1270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User PC</a:t>
            </a:r>
            <a:r>
              <a:rPr lang="en-US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ECE37C-95A6-CB4C-BAB1-F2452D7B57DA}"/>
              </a:ext>
            </a:extLst>
          </p:cNvPr>
          <p:cNvSpPr/>
          <p:nvPr/>
        </p:nvSpPr>
        <p:spPr bwMode="auto">
          <a:xfrm>
            <a:off x="3505200" y="5029200"/>
            <a:ext cx="1358065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ln w="1270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Database Server</a:t>
            </a:r>
            <a:endParaRPr lang="en-US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62F2A5-A095-47DE-52E1-4C62AF7C1A37}"/>
              </a:ext>
            </a:extLst>
          </p:cNvPr>
          <p:cNvCxnSpPr/>
          <p:nvPr/>
        </p:nvCxnSpPr>
        <p:spPr bwMode="auto">
          <a:xfrm>
            <a:off x="3429000" y="1905000"/>
            <a:ext cx="2133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80BF-DA70-798A-7483-085BCEAE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TABLE DESIGN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3D8C597-16E0-1E2D-7AC4-3F385964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371600"/>
            <a:ext cx="25908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</a:t>
            </a: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oup 76">
            <a:extLst>
              <a:ext uri="{FF2B5EF4-FFF2-40B4-BE49-F238E27FC236}">
                <a16:creationId xmlns:a16="http://schemas.microsoft.com/office/drawing/2014/main" id="{E4DA6333-C36E-38D9-BC43-A4E2DADF5E8F}"/>
              </a:ext>
            </a:extLst>
          </p:cNvPr>
          <p:cNvGraphicFramePr>
            <a:graphicFrameLocks/>
          </p:cNvGraphicFramePr>
          <p:nvPr/>
        </p:nvGraphicFramePr>
        <p:xfrm>
          <a:off x="1066800" y="2133600"/>
          <a:ext cx="6781801" cy="2032000"/>
        </p:xfrm>
        <a:graphic>
          <a:graphicData uri="http://schemas.openxmlformats.org/drawingml/2006/table">
            <a:tbl>
              <a:tblPr/>
              <a:tblGrid>
                <a:gridCol w="119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logintype_id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7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logintype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64" name="Group 48">
            <a:extLst>
              <a:ext uri="{FF2B5EF4-FFF2-40B4-BE49-F238E27FC236}">
                <a16:creationId xmlns:a16="http://schemas.microsoft.com/office/drawing/2014/main" id="{1A31DA75-69F1-723F-7443-000D4E9A7E0F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90600" y="4256088"/>
          <a:ext cx="7315200" cy="199231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city_name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3" name="Rectangle 6">
            <a:extLst>
              <a:ext uri="{FF2B5EF4-FFF2-40B4-BE49-F238E27FC236}">
                <a16:creationId xmlns:a16="http://schemas.microsoft.com/office/drawing/2014/main" id="{D08A4D7D-EB95-4946-CD8C-8A63822B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7925"/>
            <a:ext cx="1677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Table For City</a:t>
            </a:r>
            <a:endParaRPr lang="en-US" altLang="en-US" sz="2000"/>
          </a:p>
        </p:txBody>
      </p:sp>
      <p:graphicFrame>
        <p:nvGraphicFramePr>
          <p:cNvPr id="60493" name="Group 77">
            <a:extLst>
              <a:ext uri="{FF2B5EF4-FFF2-40B4-BE49-F238E27FC236}">
                <a16:creationId xmlns:a16="http://schemas.microsoft.com/office/drawing/2014/main" id="{2B5C7A7F-C1D8-9797-72E6-00E7F8A48B71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524000"/>
          <a:ext cx="7315200" cy="1570037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96" name="Rectangle 6">
            <a:extLst>
              <a:ext uri="{FF2B5EF4-FFF2-40B4-BE49-F238E27FC236}">
                <a16:creationId xmlns:a16="http://schemas.microsoft.com/office/drawing/2014/main" id="{F11D9E80-355C-7A61-B0CB-1AE03B0A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3" y="914400"/>
            <a:ext cx="1747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Table For State</a:t>
            </a: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0220-DA02-5F95-4DCA-342CA60D4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7620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of Existing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7A0A-7F57-0E38-311A-EEC616A8C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system consist of two modules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Administrator and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Customer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system was supposed to provide the following facilities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Searching for property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Viewing property information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Viewing  seller information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Booking  property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Good user interface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30F8F68-2013-DCF7-A192-EF10C5DA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00200"/>
            <a:ext cx="1676400" cy="381000"/>
          </a:xfrm>
        </p:spPr>
        <p:txBody>
          <a:bodyPr>
            <a:normAutofit fontScale="90000"/>
          </a:bodyPr>
          <a:lstStyle/>
          <a:p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Area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F22F63-70B4-5A8D-2404-505174FD2AD5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286000"/>
          <a:ext cx="7162800" cy="2590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city_id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>
            <a:extLst>
              <a:ext uri="{FF2B5EF4-FFF2-40B4-BE49-F238E27FC236}">
                <a16:creationId xmlns:a16="http://schemas.microsoft.com/office/drawing/2014/main" id="{019F8942-94C0-C64E-E5FD-14B999575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3" y="3733800"/>
            <a:ext cx="2700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Table For Property Type</a:t>
            </a:r>
            <a:endParaRPr lang="en-US" altLang="en-US" sz="200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ACAD4330-A404-E211-84E8-71ED6223C6E6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371600"/>
          <a:ext cx="7239000" cy="1981200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prcategory_id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prcategory_name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17" name="Rectangle 9">
            <a:extLst>
              <a:ext uri="{FF2B5EF4-FFF2-40B4-BE49-F238E27FC236}">
                <a16:creationId xmlns:a16="http://schemas.microsoft.com/office/drawing/2014/main" id="{F4D523C0-148A-B239-8E76-D00F2F65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" y="838200"/>
            <a:ext cx="3108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Table For Property Category</a:t>
            </a:r>
            <a:endParaRPr lang="en-US" altLang="en-US" sz="20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4EE06B-4155-8A45-4894-70DE596D4D6D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4267200"/>
          <a:ext cx="7239000" cy="2133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prtype_id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prtype_name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prcategory_id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743155D-67B1-5DC9-FD79-A2A8BC12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19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Table for Property Details: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E65E4D-8D0A-CC90-EBEA-ACBE3A531754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554038"/>
          <a:ext cx="7239000" cy="61515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owner_id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pr_date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Datetime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area_id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prcategory_id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prtype_id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pr_area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rate_per_sqft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pr_rate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no_bhk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4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80D7792-C5BE-983A-0221-70F2E603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0"/>
            <a:ext cx="3048000" cy="381000"/>
          </a:xfrm>
        </p:spPr>
        <p:txBody>
          <a:bodyPr/>
          <a:lstStyle/>
          <a:p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Owner Details</a:t>
            </a:r>
          </a:p>
        </p:txBody>
      </p:sp>
      <p:graphicFrame>
        <p:nvGraphicFramePr>
          <p:cNvPr id="15424" name="Group 64">
            <a:extLst>
              <a:ext uri="{FF2B5EF4-FFF2-40B4-BE49-F238E27FC236}">
                <a16:creationId xmlns:a16="http://schemas.microsoft.com/office/drawing/2014/main" id="{466E3B04-9163-E6E8-B004-16F81ACA6BFC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685800"/>
          <a:ext cx="7315200" cy="5867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owner_id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owner_pr_id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mobile_no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email_id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8F19447-26A4-8F5C-631E-D68CC987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14450"/>
            <a:ext cx="4419600" cy="438150"/>
          </a:xfrm>
        </p:spPr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Owner-Property Details: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9FE8E3-7616-A9A0-17AF-6BB1E5E176EA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2057400"/>
          <a:ext cx="6781800" cy="2133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owner_pr_id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owner_id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pr_id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E4AC5C09-ED98-D0E6-6A64-9689E4C7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0"/>
            <a:ext cx="3581400" cy="400050"/>
          </a:xfrm>
        </p:spPr>
        <p:txBody>
          <a:bodyPr/>
          <a:lstStyle/>
          <a:p>
            <a:pPr algn="ctr"/>
            <a:r>
              <a:rPr lang="en-US" alt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 Customer  Registration: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49524C-5C11-97CE-4D5C-A2A4C64CD44C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609600"/>
          <a:ext cx="7239000" cy="60959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Primary</a:t>
                      </a:r>
                      <a:r>
                        <a:rPr lang="en-US" sz="1400" baseline="0" dirty="0"/>
                        <a:t> Key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logintype_id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Key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cust_pr_id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cr_date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Datetime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</a:t>
                      </a:r>
                      <a:r>
                        <a:rPr lang="en-US" sz="1400" baseline="0" dirty="0"/>
                        <a:t> Null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mobile_no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date_of_birth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Datetime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email_id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user_name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password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con_password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cust_email_id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E21B21A0-F3CD-63D7-65AE-AB5C70A5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43000"/>
            <a:ext cx="4953000" cy="43815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Customer-Property Details: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14417B-0D3F-16C0-1E56-113887ABBA01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057400"/>
          <a:ext cx="6553200" cy="2057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cust_pr_id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cust_id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pr_id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84FD06D-9861-30C0-0A5D-E90B0324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52400"/>
            <a:ext cx="3581400" cy="400050"/>
          </a:xfrm>
        </p:spPr>
        <p:txBody>
          <a:bodyPr/>
          <a:lstStyle/>
          <a:p>
            <a:pPr algn="ctr"/>
            <a:r>
              <a:rPr lang="en-US" alt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Agent Registration: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433DF9-A891-80C9-5264-7C57EBD42549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762000"/>
          <a:ext cx="7315200" cy="57959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Primary</a:t>
                      </a:r>
                      <a:r>
                        <a:rPr lang="en-US" sz="1400" baseline="0" dirty="0"/>
                        <a:t> Key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logintype_id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Key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agent_owner_id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agent_cust_id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a_date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Datetime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</a:t>
                      </a:r>
                      <a:r>
                        <a:rPr lang="en-US" sz="1400" baseline="0" dirty="0"/>
                        <a:t> Null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mobile_no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email_id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user_name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password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con_password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2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pay_id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2808259A-3B2E-B8E4-5370-E1E11AA14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191000" cy="43815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Agent-Owner Details: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DC1420-B73A-40F6-C047-E01085CA3E8D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1600200"/>
          <a:ext cx="7086600" cy="19811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92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agent_owner_id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06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06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owner_id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9F78BD3-4A8C-69B5-F85A-24BA7D73D4E2}"/>
              </a:ext>
            </a:extLst>
          </p:cNvPr>
          <p:cNvSpPr txBox="1">
            <a:spLocks/>
          </p:cNvSpPr>
          <p:nvPr/>
        </p:nvSpPr>
        <p:spPr bwMode="auto">
          <a:xfrm>
            <a:off x="990600" y="3886200"/>
            <a:ext cx="457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Table For Agent-Customer Details: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A79BED-4E92-4F7B-1A18-169A9F7114AA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4537075"/>
          <a:ext cx="7010400" cy="20923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93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agent_owner_id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11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11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cust_id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1F9FEBF7-82AC-9F3D-C9B5-33D1D75A1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971550"/>
            <a:ext cx="3505200" cy="400050"/>
          </a:xfrm>
        </p:spPr>
        <p:txBody>
          <a:bodyPr/>
          <a:lstStyle/>
          <a:p>
            <a:r>
              <a:rPr lang="en-US" altLang="en-US"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Customer Email Details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E98C054-D638-A7CE-3CC8-8CAB446522CE}"/>
              </a:ext>
            </a:extLst>
          </p:cNvPr>
          <p:cNvGraphicFramePr>
            <a:graphicFrameLocks/>
          </p:cNvGraphicFramePr>
          <p:nvPr/>
        </p:nvGraphicFramePr>
        <p:xfrm>
          <a:off x="914400" y="1752600"/>
          <a:ext cx="7315200" cy="39370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cust_email_id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cust_id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e_date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Datetime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tomail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Null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Varchar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D859-F502-9E11-A7AC-F6869D3C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7620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Limitations of Existing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4EBD-5934-260F-5A47-A2C48D161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576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Searching facility for property was poor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1800" dirty="0"/>
              <a:t>Difficult to manage the property and owner information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1800" dirty="0"/>
              <a:t>The system does not keep the proper records of customers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system interface was not user friendly</a:t>
            </a:r>
            <a:endParaRPr lang="en-US" sz="1800" dirty="0"/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Difficult to generate report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Time consuming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3227FA0-5FDA-0AC4-B656-82DFFF05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0"/>
            <a:ext cx="4191000" cy="43815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For Payment Details: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000F40-B327-3B4F-EC35-6DD0007CFF92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828800"/>
          <a:ext cx="7315200" cy="4495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Constraints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pay_id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Primary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owner_id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agent_id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Foreign 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pay_mod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check_no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p_date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Datetime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Not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0A1C-5FEA-E2D3-68E0-5F01477C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906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PROPOSED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AA68-AD3E-8F73-621C-1CB1626D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71600"/>
            <a:ext cx="8153400" cy="7620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Scope of Proposed System</a:t>
            </a:r>
          </a:p>
        </p:txBody>
      </p:sp>
      <p:sp>
        <p:nvSpPr>
          <p:cNvPr id="5125" name="Content Placeholder 2">
            <a:extLst>
              <a:ext uri="{FF2B5EF4-FFF2-40B4-BE49-F238E27FC236}">
                <a16:creationId xmlns:a16="http://schemas.microsoft.com/office/drawing/2014/main" id="{8628BC78-F331-B4A2-473E-F9B16E94C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819400"/>
            <a:ext cx="8153400" cy="33528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Consist of three modules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Administrator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Agent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Customer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Provides property information online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Provides online property booking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Useful for property buyers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Useful for property managers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FBF3-F2B2-FFE4-EF4B-7065C687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5400"/>
            <a:ext cx="8153400" cy="78105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 of Proposed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67DED-69B2-98D6-787E-7FAE7AF6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819400"/>
            <a:ext cx="8153400" cy="32766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Easy to operate.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Easy to search property.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Proper management of property.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should be easy to update property information.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Easy to add/update seller/agent/customer information.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Reduces amount of work.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19F3-9637-8AFA-2576-FA97DCD4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19400"/>
            <a:ext cx="8153400" cy="9906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OPERATING ENVIRONMENT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19F9-6C6A-00F7-B033-2B78BD78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53312"/>
            <a:ext cx="8229600" cy="856488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HARDWARE 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2593-4021-9B3F-1C5A-AF97B69D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81940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Processor			:	i7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RAM			:	4 GB or Higher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Hard Disk			:	80 GB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Input Device		:	Keyboard, Mouse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Device		:	Monitor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3975</TotalTime>
  <Words>1877</Words>
  <Application>Microsoft Office PowerPoint</Application>
  <PresentationFormat>On-screen Show (4:3)</PresentationFormat>
  <Paragraphs>896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INTRODUCTION</vt:lpstr>
      <vt:lpstr>Study of Existing System</vt:lpstr>
      <vt:lpstr>Limitations of Existing System</vt:lpstr>
      <vt:lpstr>PROPOSED SYSTEM</vt:lpstr>
      <vt:lpstr>Scope of Proposed System</vt:lpstr>
      <vt:lpstr>Objectives of Proposed System</vt:lpstr>
      <vt:lpstr>OPERATING ENVIRONMENT</vt:lpstr>
      <vt:lpstr>HARDWARE  REQUIREMENTS</vt:lpstr>
      <vt:lpstr>SOFTWARE  REQUIREMENTS</vt:lpstr>
      <vt:lpstr>DIAGRAMS</vt:lpstr>
      <vt:lpstr>CLASS DIAGRAM</vt:lpstr>
      <vt:lpstr>Module Hierarchy Diagram: </vt:lpstr>
      <vt:lpstr>UML Diagram For System</vt:lpstr>
      <vt:lpstr>Use Case Diagram For Customer</vt:lpstr>
      <vt:lpstr>Use Case Diagram For Agent</vt:lpstr>
      <vt:lpstr>Use Case Diagram For Administrator</vt:lpstr>
      <vt:lpstr>Activity Diagram For Customer</vt:lpstr>
      <vt:lpstr>Activity Diagram For Agent</vt:lpstr>
      <vt:lpstr>PowerPoint Presentation</vt:lpstr>
      <vt:lpstr>PowerPoint Presentation</vt:lpstr>
      <vt:lpstr>Sequence Diagram For Agent</vt:lpstr>
      <vt:lpstr>Sequence Diagram For Administrator</vt:lpstr>
      <vt:lpstr>Sequence Diagram For Administrator(continue)</vt:lpstr>
      <vt:lpstr>Component Diagram:</vt:lpstr>
      <vt:lpstr>Deployment Diagram:</vt:lpstr>
      <vt:lpstr>TABLE DESIGN</vt:lpstr>
      <vt:lpstr>Table for Login</vt:lpstr>
      <vt:lpstr>PowerPoint Presentation</vt:lpstr>
      <vt:lpstr>Table For Area</vt:lpstr>
      <vt:lpstr>PowerPoint Presentation</vt:lpstr>
      <vt:lpstr>Table for Property Details:</vt:lpstr>
      <vt:lpstr>Table For Owner Details</vt:lpstr>
      <vt:lpstr>Table For Owner-Property Details:</vt:lpstr>
      <vt:lpstr>Table For  Customer  Registration:</vt:lpstr>
      <vt:lpstr>Table For Customer-Property Details:</vt:lpstr>
      <vt:lpstr>Table For Agent Registration:</vt:lpstr>
      <vt:lpstr>Table For Agent-Owner Details:</vt:lpstr>
      <vt:lpstr>Table For Customer Email Details</vt:lpstr>
      <vt:lpstr>Table For Payment Details: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REAL ESTATE MANAGEMENT SYSTEM</dc:title>
  <dc:creator>P2P</dc:creator>
  <cp:lastModifiedBy>Aditya Maity</cp:lastModifiedBy>
  <cp:revision>806</cp:revision>
  <dcterms:created xsi:type="dcterms:W3CDTF">2009-04-01T19:25:16Z</dcterms:created>
  <dcterms:modified xsi:type="dcterms:W3CDTF">2023-10-11T04:05:51Z</dcterms:modified>
</cp:coreProperties>
</file>